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9" r:id="rId2"/>
    <p:sldId id="5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9D5E6A-99A6-C4E5-8FA9-ECA6D3BAF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BD2FC93D-B016-F868-653A-B33FB3B8865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宮崎県の場所を示すイラスト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DC9CED02-EB59-9790-372A-7910726EBE1D}"/>
              </a:ext>
            </a:extLst>
          </p:cNvPr>
          <p:cNvGrpSpPr>
            <a:grpSpLocks noChangeAspect="1"/>
          </p:cNvGrpSpPr>
          <p:nvPr/>
        </p:nvGrpSpPr>
        <p:grpSpPr>
          <a:xfrm>
            <a:off x="681608" y="1147192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EAC9E065-A216-8E14-8A59-D4140E335C92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C3B92378-B142-43FE-531C-1637D0E0D11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CFD4188A-7520-63B5-222B-3A2E6273311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5180EAA3-045B-8C85-ACDF-8B74875061EA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94BD42CB-5389-7FDA-9E30-81EB08CE599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B1FC64B6-E947-EB2E-6369-B669B2A5C82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7D6A3BD3-3852-7305-DD6E-36CF0170A01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2BEB9303-3E95-8C90-C43A-721CDFBF276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1F9CC0C7-39B5-FCEF-055E-1FDF6EFE1CB8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316C4566-2DCD-D652-6594-42B9C886E5FE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FE100923-33DE-EA21-5ED0-1126BD6D050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5DBCEE28-028D-6FBA-B2ED-E467A781914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696386D5-23D7-0681-39DE-B70FD884613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831B270E-2071-63FA-EA1F-10E4A406C7D2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195867D0-F47C-6BDB-328C-D11FA352445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BDD779B0-56BE-AF26-0D7D-404C459D63D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EC7260F7-ED72-4323-3AAB-7FC52E0402E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AA8111D5-E234-6281-1D8C-73EC8CA06C6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F80E7F5C-5AA5-EAC0-2FF2-21B4A4E8728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FBD4E15A-0103-FCF9-ECD8-0DD114AF4B4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7695E01A-46FC-AE02-D3F3-A457A64B4EC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4BEEF225-AECB-D8A6-0D9E-CBE2B0C73A37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8F8505D7-5DF5-DD56-A76B-3E004E4D7B8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C3D3DD44-A7EB-CD63-8690-65443919B06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E7181FCD-CF74-9B6B-862A-87A75D33623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B9707DEC-57E7-B9B8-9C68-7AB656540C1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81D9CC54-CB5E-923F-76E6-7644AD5AD2A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AFB24EDA-8884-6A00-008C-A3AD83C27C6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2571B85A-69BD-8E07-83F7-7EB623A8359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BBC9B944-3981-9017-A045-8F25692DC44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BA0A3DC8-3587-B9A5-FDD2-818D3C1D01F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CC03910C-7206-D3A5-85E6-8437A1F05C6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63E99933-CC8F-E83C-8E94-BC94D165696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DA206E29-B97F-E227-0A2A-51E3D56144E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32F6FC36-0CEB-B095-295C-2F100805446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96F371E0-536C-3A7F-B41F-1F56826B7B5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D75B42D1-EEC5-6A52-D3DB-5B2EC304C94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30354C5E-0DEB-5DAA-64B9-9F7E2C5DDA8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65E0126C-45D0-1778-101E-BB750518B39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783237AD-7189-C630-528A-CE59FCC2853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7AEE77F8-69B1-B03F-1B69-F692C7B5993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F80D1477-B7F2-E297-BDF5-9C3A2BCF2BA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627CC214-F3CF-178D-247B-DE5350FFD252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CE6BA1E7-A03D-532F-C893-727C350F4B9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8B6436BF-00A1-4E19-716C-D3C6ECFFC54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6CDA58D1-3077-0A65-1FE0-C08E468F4AB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2F90E240-175D-240A-F974-B1241F6974C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4BDCB664-0B33-26F4-BCFE-3C7E5961DA5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F6C99A1A-25AD-6AF4-ECED-B6C1C485D5A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CB63071F-C5BE-55CA-64D1-16B80FB9A77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55031" y="2655556"/>
              <a:ext cx="334169" cy="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8DD8B64A-75FA-3C9A-5FC4-066D340AAC81}"/>
                </a:ext>
              </a:extLst>
            </p:cNvPr>
            <p:cNvSpPr txBox="1"/>
            <p:nvPr/>
          </p:nvSpPr>
          <p:spPr>
            <a:xfrm>
              <a:off x="2428081" y="2544805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宮崎県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258A62B-4A55-4170-5C31-0988A5A521D4}"/>
              </a:ext>
            </a:extLst>
          </p:cNvPr>
          <p:cNvGrpSpPr>
            <a:grpSpLocks noChangeAspect="1"/>
          </p:cNvGrpSpPr>
          <p:nvPr/>
        </p:nvGrpSpPr>
        <p:grpSpPr>
          <a:xfrm>
            <a:off x="3709669" y="4013067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0ABBCD5D-D4BC-E65D-251D-3F554B0A3C61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4FE5F095-77C5-0E11-BE08-09A9ACCA5EC0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37D5818E-B633-FA58-E22A-F9367274A28E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C4E85606-AD61-5CAB-F6D5-6AED72D325F2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02E9D269-DECC-2A61-B903-ADD6B0677DA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90200EC3-74B7-EEF2-E301-FEEF506AECB6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149B27C9-8CA8-AF7B-1515-D5FE732B4FF5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9A5A8474-C08C-6B2E-76B5-D418981F8D56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57DFF7D9-7811-11D1-1DA1-0FD586199DC4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D7A4F155-224E-818F-F2FD-15C864695B64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9CCC58B3-2856-47D0-F2CB-63832C53319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F25D1E18-9BB7-B76D-2EF9-47263FD28922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6C81CE0C-7A9D-3118-8978-74B1308FE2F4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C8CC8985-F6B9-0463-9389-62432550CDDC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33BB7BAD-8801-A061-CBC9-A48C1DD385AD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2F67E596-5191-CFC8-B335-7E0A5D8BFB3A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E99DF66D-16A2-D0B3-0B4E-249D2B5964D3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56EF812C-E0E3-464F-6B93-41FEDC4242B0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7F2A7BD8-D22E-C0AE-C34A-EEBC574694CC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82A43377-9645-2B07-0E3C-313CDF8E1C77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43CE7A2E-5097-93E1-79E1-5543F4E0A05F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54E266E7-0A79-0ABA-5046-528961FC17BD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5E4B5082-9458-E7DE-E5FA-B8B6B666934A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34517D32-9F12-2F84-63BA-6FC069682473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154F0339-2F9E-4EB6-D689-3975DEEBC423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47049F15-E0DC-93AC-A99F-BD560F237E1B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BF0B7815-5EA3-53A8-88AC-F240DAA0929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C21155A3-839C-AA11-F47E-B5094ED74757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30EBC4D6-3B67-D092-C58C-1C738268EEB4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E50B1C11-14EE-B0F7-F863-7DBF68951207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5894AB89-D578-9DF0-44A2-E243E5D23212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3B193775-83AD-6A3C-E98C-200FE8EFA08E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6C4C29BF-2A58-5CF3-94CC-B8D1ADAD0A03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3A447A4A-9951-36FC-6FE0-E5C710A6FC6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D371DE82-F6F3-EEC3-A609-D2679B197FDE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FAD7C3AD-9611-F498-14DA-C4B8D21F7C53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90171353-90B9-2D3D-E6E1-E71352FB1924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23FADB4B-E663-68A0-45F1-F456379F33ED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7BE704B3-F569-E7C2-F2BA-7361EC1991B5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1BAD0999-3544-5CDC-17A5-473E09FA8D23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97C73086-AC06-C59D-46DE-6D43551E9BBE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59327010-3665-DA0A-5E70-94F2FCAD6D3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740528A6-772F-5DAF-9D98-D3C5FA4EACC8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C4365172-2CB0-8DB4-DB47-D8C9CEF86AD8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655BC657-065D-1B16-641D-BE7AA97CB08F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A0A24C9A-C462-B4CD-C8B1-5487330371F1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B275E0AB-C3BC-DCDE-72F6-677D9393DDF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ADF32A3B-2645-FFD9-4A71-A92EA84D5D24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" name="矢印: 下 1">
              <a:extLst>
                <a:ext uri="{FF2B5EF4-FFF2-40B4-BE49-F238E27FC236}">
                  <a16:creationId xmlns:a16="http://schemas.microsoft.com/office/drawing/2014/main" id="{26CD2062-2238-05F8-A012-CB35A93154CE}"/>
                </a:ext>
              </a:extLst>
            </p:cNvPr>
            <p:cNvSpPr/>
            <p:nvPr/>
          </p:nvSpPr>
          <p:spPr>
            <a:xfrm rot="5400000">
              <a:off x="4781453" y="4715589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FD4858BF-BD0E-86E9-E1A7-9A53078A63FF}"/>
                </a:ext>
              </a:extLst>
            </p:cNvPr>
            <p:cNvSpPr txBox="1"/>
            <p:nvPr/>
          </p:nvSpPr>
          <p:spPr>
            <a:xfrm>
              <a:off x="4989443" y="481405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E22908A-590A-32F4-7792-B1632EF3F513}"/>
              </a:ext>
            </a:extLst>
          </p:cNvPr>
          <p:cNvGrpSpPr>
            <a:grpSpLocks noChangeAspect="1"/>
          </p:cNvGrpSpPr>
          <p:nvPr/>
        </p:nvGrpSpPr>
        <p:grpSpPr>
          <a:xfrm>
            <a:off x="3617402" y="1161480"/>
            <a:ext cx="2672448" cy="2238813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6107D597-2DBD-A329-AE43-E58617857C0A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19A8B079-1868-FCD6-268A-9DA0CA3760FC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3F9DFD86-6F79-0BF3-16E0-E09DBBE8D2F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59CC96DD-46E8-258F-9C0C-E741E1DFEF7E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E8C81E98-A6E2-CEDB-21C3-B87AA03651A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7678DCFF-9672-FB77-F36F-CA6AD55C44D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450FDC27-9D57-9057-3F0D-04B575827FE3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DFC0AC4D-3023-8AB6-700E-67E5D24B7C5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96750F25-CFFE-C110-1657-17985C2CAF1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17550802-C744-C250-251B-0F331CEF3238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15BA298C-0093-8D7B-FEB4-EAA4E2D57BE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A559BFDE-63F0-1C72-BA2C-4CAD00BF9CC0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B02B183C-EE66-FBEB-14FA-E5CF268B08C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251AE782-599E-1590-45A6-0138A65BE78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DA5E9F4B-98C7-EFA6-BDB8-4726F3B142A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D9C6F0F1-0B3F-5CA4-2525-483197DCF3C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810CC19C-09F0-5B04-A343-5E130D71A9F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0707A35C-90DE-51AE-B0CF-03A7F3921AE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919C15C6-BBFE-629F-DAAA-60439601C6F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16DE55A2-70CE-B84A-5300-644E446CF1E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1AD128B3-3E7C-7F64-D97A-D37EE7D536C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3D7C7FF3-64D4-1257-03AB-1377DA313E7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3BEBFEB3-A608-6533-8815-888779D53B77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7AF08182-5255-BE7D-BD7B-E16459E6030E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3494A3D7-418C-CF22-51B4-F51B3B5C1443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8389CCF1-C603-8517-77DD-ECF19C4385A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A3DFB84C-808E-170C-3EC2-1164E7F8A10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88A3D04B-4921-588F-B318-2B6B2EED5AD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C225AD10-69AA-06AA-63B4-044C72CF4C9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EACB9C0A-5455-0DCB-3E8E-8FAEA2642B3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D97DAB0F-88D0-F3D1-0B8D-FC1954EE532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BB1ACA9A-2D01-9767-FFE7-04BBE3EE718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D0C5DA41-3B19-C243-59A1-0E2AF4FB6E1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C5B61D7B-C9FB-8126-6D8A-9A457A04B02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B86110A5-6E98-CA25-5354-42D44AEEC88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E59D9549-6F76-6429-3D01-F7748B77A07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B0D08933-1E64-6356-E87A-866BDB793660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D39985D3-853F-D900-73FF-34C1DBC1D0B7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713B82DC-230C-0476-0425-AD5BD4D51B8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8C3F4887-80F3-38F2-AAC8-4B4045357FC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DD0481A2-F717-D9AB-3315-E2281F5CC39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B6E5AB2-6FEC-735E-0F14-006681D662E5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637F3E60-134E-4D3B-EBCA-5A26295D547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BFC44486-E83A-4BCE-16A1-04926B60AED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815EBDF3-AEC5-3CC9-7DD0-2C48E134AEC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066A9BF5-6344-B921-0AF5-7044CB79A5D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9FB6D5A8-0DFE-C210-9A7C-3925E7D0A3E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83CBCA9D-580E-49D4-9FE5-42CF7C6920B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11B2BA34-631A-6C35-2070-767F51F5C8B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CC8DF53-01C8-79CC-7393-6AAF654B86B3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3910011" y="1490664"/>
              <a:chExt cx="2162175" cy="1778000"/>
            </a:xfrm>
          </p:grpSpPr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C2180575-BAE3-4EE7-EDD3-1A573E3C091F}"/>
                  </a:ext>
                </a:extLst>
              </p:cNvPr>
              <p:cNvGrpSpPr/>
              <p:nvPr/>
            </p:nvGrpSpPr>
            <p:grpSpPr>
              <a:xfrm>
                <a:off x="3910011" y="1490664"/>
                <a:ext cx="2162175" cy="1778000"/>
                <a:chOff x="-7704927" y="-11435358"/>
                <a:chExt cx="77301986" cy="80410136"/>
              </a:xfrm>
            </p:grpSpPr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FDD6542D-C1F8-24A1-BC50-1A6B5984A6D0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0234BB9E-6091-CDFC-467F-9011A63C6F0F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247766F3-1BE1-AA12-14F9-05348742A50C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519E8AA2-FCFD-B96B-AFBE-D878A529A48F}"/>
                    </a:ext>
                  </a:extLst>
                </p:cNvPr>
                <p:cNvSpPr/>
                <p:nvPr/>
              </p:nvSpPr>
              <p:spPr>
                <a:xfrm>
                  <a:off x="40477448" y="-11435358"/>
                  <a:ext cx="29119611" cy="17559530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BBB3C2C0-8B0A-9915-CF3B-B85EA054CD0D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D6685FFC-6FC4-5AF7-EAA9-E9F1E9B904C0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5C439B6D-EA7C-CAF0-DFD2-F17C2CC6F010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9446E310-6DB6-C58F-C013-2527A8ADBB39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04FAA95F-7894-8B19-BEA1-FA672899719C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2CE07DE5-EB3D-5C7F-209F-0AC777AE7BCD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1C9FFBD7-3687-26D2-05AC-49941FC1DB01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7E109506-97A6-3B66-F8E7-D541C799BFB9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C4914E00-52FC-8BA0-8273-97447357BE71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F39FAA44-B1D5-7029-2BB6-83577F62F868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C2EA3D91-7078-9230-ACE8-3BAC47FD784C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C32C23B8-7BD4-3F35-AB9E-28B7C3774F02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8C3B519F-7B39-087B-5E2D-E1425FD5E60B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27DFBB53-0A13-D4E8-86E4-59BBEE98BEA3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0ED935D0-AE30-E528-E33B-79079CB8AF20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88EC8D29-C844-6A26-9B34-04EAFB8A51C2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8FFA1862-E646-EC74-414C-82147C222081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B004F6CA-C124-06F9-9F3D-2ADAA7537514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EA4BDEEC-1938-618C-4E4C-8C5E9A097594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0A510EDE-87DF-EFFE-10D8-7B372496E096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A5D56E4F-2801-9EB2-6DAA-9D48A2F23052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6D6BBF5E-F79C-C49F-AAA8-4404335D3412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EC0A4E8B-FCB9-2582-F2CF-B90045E254C2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F03B6035-5138-B729-86C4-6FD13006FEE6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36906B9F-9A91-56AF-9D4D-7AFCB28C9052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A1F295D6-BC06-4B23-8C3D-C3A4797704D0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30C66545-27FE-7470-3D85-5566988B14B0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D4CB4EBE-6E55-5955-B170-2D6506461E53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8E02D893-0F95-0CDA-C458-4B709626C250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21228B16-5575-DE6C-856D-EF75D41991E6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2B226703-1990-D5F9-1EB5-8E81BAF2A865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358E4085-3322-E2C0-8195-014CA34A38D9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5B9C0F14-4085-D8DA-13B3-1DFC1670965C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A9D97A88-700F-9352-948F-90E8B50C16E3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550B3BE6-9199-47F4-0C45-94588CFE4BB7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25E23FD9-83F8-B7E9-FB34-791654DD1F90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C1D89B63-23E1-485B-ADE6-795BB3FAB71C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79A5D03B-BCA4-D08D-1601-339D796FBCA1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6464DE4A-6047-39A2-38CE-EB3ACEC949F7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2686DAE2-AC28-5C8F-C4FD-1A2BE9754347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6DC81C87-2369-3B5B-3B9F-B7B4A397DC5E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3CFBDE33-4B30-17EC-AA2E-FD7804CC6311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492F6618-9ECA-FFE6-3FEB-EAD09BB9CECC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BE9E0A2D-EC89-CB2A-0F1C-D5607E3D82E0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6" name="直線矢印コネクタ 5">
                <a:extLst>
                  <a:ext uri="{FF2B5EF4-FFF2-40B4-BE49-F238E27FC236}">
                    <a16:creationId xmlns:a16="http://schemas.microsoft.com/office/drawing/2014/main" id="{4D0F29EE-8AE9-D809-237F-35CFACC9333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67238" y="2691728"/>
                <a:ext cx="448427" cy="0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round/>
                <a:headEnd w="sm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0DD02B2F-94DC-4AF0-EB2D-EF24F8C1986D}"/>
                  </a:ext>
                </a:extLst>
              </p:cNvPr>
              <p:cNvSpPr txBox="1"/>
              <p:nvPr/>
            </p:nvSpPr>
            <p:spPr>
              <a:xfrm>
                <a:off x="5005499" y="2587079"/>
                <a:ext cx="4539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ココ</a:t>
                </a: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82E7974-2498-47AA-043B-32DF7A5DC6D3}"/>
              </a:ext>
            </a:extLst>
          </p:cNvPr>
          <p:cNvGrpSpPr>
            <a:grpSpLocks noChangeAspect="1"/>
          </p:cNvGrpSpPr>
          <p:nvPr/>
        </p:nvGrpSpPr>
        <p:grpSpPr>
          <a:xfrm>
            <a:off x="751585" y="4044817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81F56738-ACE6-771E-B4A6-57F811FB3A13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A737416F-98B2-E5DF-AF7E-D73242BFA0E2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50A2363A-6482-A509-DD78-8DA53688D176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7C0D3666-6430-F886-58AC-C1368C3A9704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B885598B-5B89-E32E-F3F3-2B643CC36765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E07FF03A-E668-2DF9-489B-59C0EF12594B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359A2A62-2A9A-820E-5F84-2F471395CDDB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D6C3C0EF-424B-5DDF-552D-A7434D4359DF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5B7EA702-2C43-09D2-4D9C-92EEA167F434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8B4EAEB7-AA78-1E6D-C463-B4142F5D3609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6CB01635-DBE6-0492-B4F6-B3B97031553B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873D6A85-EEE0-FD5D-CE68-8E725FDEFE6D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A8E93ABF-4394-4F84-78A0-9DB3A0E81DC1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671F7CF7-95C2-FE0D-232A-0C613567EB95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FF4F086E-CAEC-AB6F-F630-440ED262CD5A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5AB9552C-82D4-C997-C34D-2488225F4C95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3E10ACA4-EEED-FB87-89CE-B8C17C58A260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DCAE2BAC-0299-E04B-9D2C-211123C25E8D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2DAE8CD6-045E-A190-BB39-3B50DD6B025C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2AC5B5EB-9AA5-D361-FB19-4B89D7376E31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574AF21F-15E0-C775-EAC8-E02FD3AEA82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919834FA-D584-0BF1-B342-65A64B317EBF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8C88BAFB-55D9-5541-161B-790B943090AE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851C3A0E-0F1B-ECBD-80E7-BFE825FC35AE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4E68F95F-1B54-1B8B-B5BF-BFE429495598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05079226-591E-1333-6362-4E30AEFC92C7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89726A64-37C5-D11B-BCA4-83BB5AA595C1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949DF1AB-62BD-A42A-9712-8D8CD834002A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AEDDE943-5C6A-9071-7046-8604D53E98C2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0B4D6C7F-2FD7-B588-6B54-396E793AE003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5070761A-F27A-E616-B3ED-2E993B3E7F4B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5B766377-8DFE-42B4-A7DB-AB7B74E0B3D0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D8966905-630A-E87D-54DE-086ECDA69076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320CAF35-FEA4-447C-DA60-3E0F1F6872FA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412682D8-6B1A-D861-9F3D-A2D89B190CC5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5B063D14-DFDF-83FF-D5E0-9F9394D42E5C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3FBB0FE7-3AAB-A8AB-87D5-0F06491A2183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C6468EAC-CA9A-DEB5-342D-77B2CCFC9BC9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FB9B144A-74DB-9E1C-0E19-A21F6909BB7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9B5D70A0-E15E-5AAA-4384-B45B36D49EED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22F1AC2B-C208-7376-B2EF-2BDE3651A4A0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27C22921-49C6-629D-0AA2-60B373A0C6BB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988820D3-2EC3-4007-1979-0525431883CD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5E989A74-CB9D-3240-716B-842C0D31C7D9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4041AEF3-CC85-A8D9-8EAD-8D8FD3919C00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366CD1DD-B4C2-F5A2-E28A-7BA2B895A62A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3B38C5A0-A8EB-026C-94C9-880070360E72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DE75E8F0-62C5-2E14-8FDC-22BE9175ACF9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D44E2420-73E1-D6E0-51E0-922859E2FE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219325" y="4951081"/>
              <a:ext cx="334169" cy="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7C5F0098-6A86-A7F0-4DB7-FF0A30E84141}"/>
                </a:ext>
              </a:extLst>
            </p:cNvPr>
            <p:cNvSpPr txBox="1"/>
            <p:nvPr/>
          </p:nvSpPr>
          <p:spPr>
            <a:xfrm>
              <a:off x="2492375" y="4840330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宮崎県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5D7773C-3954-C6ED-486F-DB11F794C628}"/>
              </a:ext>
            </a:extLst>
          </p:cNvPr>
          <p:cNvGrpSpPr>
            <a:grpSpLocks noChangeAspect="1"/>
          </p:cNvGrpSpPr>
          <p:nvPr/>
        </p:nvGrpSpPr>
        <p:grpSpPr>
          <a:xfrm>
            <a:off x="6633209" y="4044817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D826D0DB-1282-1467-E485-49BCBBD65A37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964AACE7-2ABD-E0FB-D7C5-3AF0AC985BC4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039B1E82-2F22-F34E-430B-9E34A4D56744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43B5EFF1-FEC4-D711-4238-4CBC9D79E811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B93E9BA0-F29D-67F7-E010-19CAD20FE58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69EA4067-F709-B285-9E54-FD24285E23EC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A6D25083-736E-8AAC-D88D-C6AE09F2D5F2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F29B0C09-5C48-1D1F-D7E6-3B72B7E687A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B7614321-0110-CA97-746B-B2625852DFCB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39E04470-FD90-87E2-5153-BB163021F5A3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38111EE6-D9C2-5B26-F8F8-574CF8F8F33A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791836AA-182C-19BF-FBC8-9C3F30B69BF7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003AF4D9-60C3-0718-DD9E-42E07ADE830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2E7405D5-CD21-7640-1B72-B7D38B5512F4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4C862F55-DB32-21F1-EACB-EEFCAF8B3562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EDA45B4A-A4C7-F246-36D5-507DBF92F3B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10E4A937-E513-87E2-62DF-02490CC93315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D2541A08-FA8E-BB00-42C6-4043FF050059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AA923267-3458-6512-CD1A-6E752E8A7FAD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C1622BD7-01D7-818C-81D0-7473C289C5DB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29B0145B-DB15-6DF8-9C42-0C3A17BBA7B5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4096581A-7D16-DC9E-8B0D-1A481584D92B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D3BE18B3-05D3-6EBE-20BA-B80D1AA64F7B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A947E38A-0BC3-1D36-99BB-9AA400836A87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6D18591B-60C3-D849-4843-6095D08058D4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EE8F7379-E1FD-E757-557B-F7EAF5E56F1D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04BB1FFF-1836-E1E3-6CBD-C1538026D1F5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539098E3-D8E4-6D1C-CA8E-3FD9180D8D66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E99A9817-ECB6-BF1D-A09C-37E8BCF4AA8F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06FAC474-C9C5-9A92-C065-9A8E21072F04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09C02868-C4F1-B7FD-CD19-47C941675203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A8F03050-EAB3-1D92-E887-8B7858E8C4C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7513E748-1E13-945C-1C67-CF32AEF1ADF1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E7B1998B-EFD4-63F2-DE20-F31FA81321F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4D6394D9-0398-B399-313D-564669B70E42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0A5E8A41-0684-0C1F-5552-83F838AE8FFD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6A46D48A-F7D7-93BE-8E01-9D6B5EAE0566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411E2523-051B-900A-7D31-DF4566676BE4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7A912AAF-51EB-E74C-F24D-C97FF9BD87DE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BC664E53-E002-CFC8-DFE3-829A05C7F762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3C9FBF19-9A62-6976-7696-7EEA37153BE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E217D9A4-B456-E0FF-A769-3D65270488F6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B0B44E3D-4B3C-F96E-A6A1-2215408044F0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9AC30700-A1E7-B370-F632-D6ED1A2C9E3B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110F9E5D-2CC7-2E7A-5A2B-63F58AB53A9C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A6EEA513-86EF-B0DA-8608-63ED5F385258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DF5BCEB9-2A57-B2EA-C2E2-FE06ADB2155C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C78E7C4-6D4C-6F87-BE55-04DCAC0B951E}"/>
                </a:ext>
              </a:extLst>
            </p:cNvPr>
            <p:cNvSpPr/>
            <p:nvPr/>
          </p:nvSpPr>
          <p:spPr>
            <a:xfrm>
              <a:off x="6941100" y="4907967"/>
              <a:ext cx="95986" cy="109419"/>
            </a:xfrm>
            <a:custGeom>
              <a:avLst/>
              <a:gdLst>
                <a:gd name="connsiteX0" fmla="*/ 568712 w 903738"/>
                <a:gd name="connsiteY0" fmla="*/ 702 h 1342014"/>
                <a:gd name="connsiteX1" fmla="*/ 886398 w 903738"/>
                <a:gd name="connsiteY1" fmla="*/ 23556 h 1342014"/>
                <a:gd name="connsiteX2" fmla="*/ 903738 w 903738"/>
                <a:gd name="connsiteY2" fmla="*/ 27580 h 1342014"/>
                <a:gd name="connsiteX3" fmla="*/ 882404 w 903738"/>
                <a:gd name="connsiteY3" fmla="*/ 69882 h 1342014"/>
                <a:gd name="connsiteX4" fmla="*/ 631426 w 903738"/>
                <a:gd name="connsiteY4" fmla="*/ 527554 h 1342014"/>
                <a:gd name="connsiteX5" fmla="*/ 427744 w 903738"/>
                <a:gd name="connsiteY5" fmla="*/ 1298946 h 1342014"/>
                <a:gd name="connsiteX6" fmla="*/ 400142 w 903738"/>
                <a:gd name="connsiteY6" fmla="*/ 1333394 h 1342014"/>
                <a:gd name="connsiteX7" fmla="*/ 379766 w 903738"/>
                <a:gd name="connsiteY7" fmla="*/ 1342014 h 1342014"/>
                <a:gd name="connsiteX8" fmla="*/ 377652 w 903738"/>
                <a:gd name="connsiteY8" fmla="*/ 1287694 h 1342014"/>
                <a:gd name="connsiteX9" fmla="*/ 317824 w 903738"/>
                <a:gd name="connsiteY9" fmla="*/ 1090050 h 1342014"/>
                <a:gd name="connsiteX10" fmla="*/ 31882 w 903738"/>
                <a:gd name="connsiteY10" fmla="*/ 713472 h 1342014"/>
                <a:gd name="connsiteX11" fmla="*/ 0 w 903738"/>
                <a:gd name="connsiteY11" fmla="*/ 693316 h 1342014"/>
                <a:gd name="connsiteX12" fmla="*/ 13916 w 903738"/>
                <a:gd name="connsiteY12" fmla="*/ 682374 h 1342014"/>
                <a:gd name="connsiteX13" fmla="*/ 227336 w 903738"/>
                <a:gd name="connsiteY13" fmla="*/ 566174 h 1342014"/>
                <a:gd name="connsiteX14" fmla="*/ 193998 w 903738"/>
                <a:gd name="connsiteY14" fmla="*/ 351862 h 1342014"/>
                <a:gd name="connsiteX15" fmla="*/ 408312 w 903738"/>
                <a:gd name="connsiteY15" fmla="*/ 18486 h 1342014"/>
                <a:gd name="connsiteX16" fmla="*/ 568712 w 903738"/>
                <a:gd name="connsiteY16" fmla="*/ 702 h 1342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903738" h="1342014">
                  <a:moveTo>
                    <a:pt x="568712" y="702"/>
                  </a:moveTo>
                  <a:cubicBezTo>
                    <a:pt x="665244" y="-2312"/>
                    <a:pt x="780224" y="4218"/>
                    <a:pt x="886398" y="23556"/>
                  </a:cubicBezTo>
                  <a:lnTo>
                    <a:pt x="903738" y="27580"/>
                  </a:lnTo>
                  <a:lnTo>
                    <a:pt x="882404" y="69882"/>
                  </a:lnTo>
                  <a:cubicBezTo>
                    <a:pt x="813574" y="194812"/>
                    <a:pt x="694264" y="360168"/>
                    <a:pt x="631426" y="527554"/>
                  </a:cubicBezTo>
                  <a:cubicBezTo>
                    <a:pt x="547642" y="750738"/>
                    <a:pt x="496360" y="1173270"/>
                    <a:pt x="427744" y="1298946"/>
                  </a:cubicBezTo>
                  <a:cubicBezTo>
                    <a:pt x="419168" y="1314656"/>
                    <a:pt x="409880" y="1325828"/>
                    <a:pt x="400142" y="1333394"/>
                  </a:cubicBezTo>
                  <a:lnTo>
                    <a:pt x="379766" y="1342014"/>
                  </a:lnTo>
                  <a:lnTo>
                    <a:pt x="377652" y="1287694"/>
                  </a:lnTo>
                  <a:cubicBezTo>
                    <a:pt x="369616" y="1222010"/>
                    <a:pt x="350368" y="1157916"/>
                    <a:pt x="317824" y="1090050"/>
                  </a:cubicBezTo>
                  <a:cubicBezTo>
                    <a:pt x="260872" y="971284"/>
                    <a:pt x="152264" y="802688"/>
                    <a:pt x="31882" y="713472"/>
                  </a:cubicBezTo>
                  <a:lnTo>
                    <a:pt x="0" y="693316"/>
                  </a:lnTo>
                  <a:lnTo>
                    <a:pt x="13916" y="682374"/>
                  </a:lnTo>
                  <a:cubicBezTo>
                    <a:pt x="85502" y="636720"/>
                    <a:pt x="198166" y="614396"/>
                    <a:pt x="227336" y="566174"/>
                  </a:cubicBezTo>
                  <a:cubicBezTo>
                    <a:pt x="266230" y="501882"/>
                    <a:pt x="163836" y="443142"/>
                    <a:pt x="193998" y="351862"/>
                  </a:cubicBezTo>
                  <a:cubicBezTo>
                    <a:pt x="224160" y="260582"/>
                    <a:pt x="248768" y="56586"/>
                    <a:pt x="408312" y="18486"/>
                  </a:cubicBezTo>
                  <a:cubicBezTo>
                    <a:pt x="448198" y="8962"/>
                    <a:pt x="504356" y="2710"/>
                    <a:pt x="568712" y="702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7123E79-BD9B-15B1-601B-1D84DDDB7D52}"/>
              </a:ext>
            </a:extLst>
          </p:cNvPr>
          <p:cNvGrpSpPr>
            <a:grpSpLocks noChangeAspect="1"/>
          </p:cNvGrpSpPr>
          <p:nvPr/>
        </p:nvGrpSpPr>
        <p:grpSpPr>
          <a:xfrm>
            <a:off x="6598538" y="1147192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4D725D35-3FB2-0F67-B82F-C91C180DF076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9AF3E3BC-5417-F9AE-329C-37D33D42A80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D0E5C186-54EA-96BC-9256-4D19A1BFC91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094FD8F8-9C0A-AD99-FB49-1B09A0A3728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6C2D2110-543E-D25A-3FF3-0A3C29D7CAA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4C58583C-5062-6596-E0A8-0CA077B5D0A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B58243C0-7091-30C6-DEDE-11C18769ABA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6940AEE3-827A-964F-A8A4-9CEA6A81AC1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16834EA4-4732-21E3-3942-9EA35347A597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0118AE6C-CC5A-5496-A1DB-95B09885D3E1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EB1C10B3-339D-0E83-E16D-7EEF9A78DE4A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AD035F7B-E632-F63B-1D74-CCD4FC5B84B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34A82411-51B0-61A1-836E-9B6ABDBD15C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60103140-FE0D-7358-0406-3EC6B1BFFC02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447D1C0B-B116-6E1F-9D28-45D7A5FA63C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943DCAF0-8532-B71D-B91F-53251852E1E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DD418214-CD32-CF6C-27B1-FA3DE6AB44F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A06318BF-41B9-EFDF-E7D5-6AB5D6FC319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53EE7BDD-4AC3-5F16-CAA6-6BE8428FA2D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79E624F6-40D7-184A-7EA6-FBE767F052A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4DEDFA01-EEF0-C2F4-1A6E-7C6CE651AF54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A0A816BC-0D2A-6430-08BF-811201AB2AD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C2E93B51-02D2-11CE-6A87-66698297EFA5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9627B87B-043D-C9FF-0E82-95255BC01FA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AAD4CFF5-F055-81D2-9B02-D2162DDD7DB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F544D971-1D98-C7E9-8AAD-38D8251B179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84195FCD-5693-FC30-71EB-4379CA6D0E8D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377A0DC1-90E6-9585-E065-CC1C9CCA01B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D9347989-0552-7E9D-300D-6898021B831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1F5F13D1-8FDF-958F-D0CA-BF1BCE11BAC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C0CEFF7A-703F-5EF4-9F4E-BBE720E52C23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2D07BF90-8608-9CB7-BA2D-1FD069A1DD28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BE91A202-A9E1-6078-308A-16701DC8611C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4B8DB799-EA07-3FDD-F935-8C7E16C2BAE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AADDECFF-E667-C796-6EF0-EFB3E0F895E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B08EAC0B-00D4-1E42-9D71-647C7DEE39F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05B9B36F-8B87-8EA1-A14A-4CD72C9140E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EF79186C-E531-9C2E-AFBA-04077FD174A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A5768E4C-DED4-9B23-AD50-79F7E0F8A5A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35F92542-E214-51FA-098E-C485E21B774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AA589FDE-4F61-5319-3350-68A1D49687E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0108C527-D96D-3314-11E1-3D3EB0AAD76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6D01FB81-1CDD-1D9C-5309-F3088EDE36B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6BD1B204-8169-5559-B1B5-C1BF3410E10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150BFB5E-9BD2-6D82-2D1D-94EA521063A1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770F79E2-C5D8-A0BE-8C85-4DA4FE990AC3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A24F18A5-36AE-CB76-9809-0DF41A94B6F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C91DE0F2-12A8-6A46-977B-B77293D7830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58B4598-DABF-9E15-CD80-F76E16DBE55E}"/>
                </a:ext>
              </a:extLst>
            </p:cNvPr>
            <p:cNvSpPr/>
            <p:nvPr/>
          </p:nvSpPr>
          <p:spPr>
            <a:xfrm>
              <a:off x="6917620" y="2591415"/>
              <a:ext cx="98276" cy="119538"/>
            </a:xfrm>
            <a:custGeom>
              <a:avLst/>
              <a:gdLst>
                <a:gd name="connsiteX0" fmla="*/ 3320609 w 3513559"/>
                <a:gd name="connsiteY0" fmla="*/ 178 h 5406119"/>
                <a:gd name="connsiteX1" fmla="*/ 3467769 w 3513559"/>
                <a:gd name="connsiteY1" fmla="*/ 98286 h 5406119"/>
                <a:gd name="connsiteX2" fmla="*/ 3513349 w 3513559"/>
                <a:gd name="connsiteY2" fmla="*/ 418862 h 5406119"/>
                <a:gd name="connsiteX3" fmla="*/ 3513559 w 3513559"/>
                <a:gd name="connsiteY3" fmla="*/ 422990 h 5406119"/>
                <a:gd name="connsiteX4" fmla="*/ 3447461 w 3513559"/>
                <a:gd name="connsiteY4" fmla="*/ 501030 h 5406119"/>
                <a:gd name="connsiteX5" fmla="*/ 3087173 w 3513559"/>
                <a:gd name="connsiteY5" fmla="*/ 968570 h 5406119"/>
                <a:gd name="connsiteX6" fmla="*/ 3103213 w 3513559"/>
                <a:gd name="connsiteY6" fmla="*/ 1401706 h 5406119"/>
                <a:gd name="connsiteX7" fmla="*/ 2349235 w 3513559"/>
                <a:gd name="connsiteY7" fmla="*/ 3230506 h 5406119"/>
                <a:gd name="connsiteX8" fmla="*/ 2413404 w 3513559"/>
                <a:gd name="connsiteY8" fmla="*/ 3791982 h 5406119"/>
                <a:gd name="connsiteX9" fmla="*/ 1916098 w 3513559"/>
                <a:gd name="connsiteY9" fmla="*/ 5364106 h 5406119"/>
                <a:gd name="connsiteX10" fmla="*/ 1427315 w 3513559"/>
                <a:gd name="connsiteY10" fmla="*/ 5074974 h 5406119"/>
                <a:gd name="connsiteX11" fmla="*/ 1398374 w 3513559"/>
                <a:gd name="connsiteY11" fmla="*/ 5046906 h 5406119"/>
                <a:gd name="connsiteX12" fmla="*/ 1400845 w 3513559"/>
                <a:gd name="connsiteY12" fmla="*/ 5037950 h 5406119"/>
                <a:gd name="connsiteX13" fmla="*/ 1471330 w 3513559"/>
                <a:gd name="connsiteY13" fmla="*/ 4891266 h 5406119"/>
                <a:gd name="connsiteX14" fmla="*/ 1600870 w 3513559"/>
                <a:gd name="connsiteY14" fmla="*/ 4716006 h 5406119"/>
                <a:gd name="connsiteX15" fmla="*/ 1471330 w 3513559"/>
                <a:gd name="connsiteY15" fmla="*/ 4327386 h 5406119"/>
                <a:gd name="connsiteX16" fmla="*/ 1136050 w 3513559"/>
                <a:gd name="connsiteY16" fmla="*/ 4243566 h 5406119"/>
                <a:gd name="connsiteX17" fmla="*/ 633130 w 3513559"/>
                <a:gd name="connsiteY17" fmla="*/ 3786366 h 5406119"/>
                <a:gd name="connsiteX18" fmla="*/ 633130 w 3513559"/>
                <a:gd name="connsiteY18" fmla="*/ 3473946 h 5406119"/>
                <a:gd name="connsiteX19" fmla="*/ 46390 w 3513559"/>
                <a:gd name="connsiteY19" fmla="*/ 2719566 h 5406119"/>
                <a:gd name="connsiteX20" fmla="*/ 0 w 3513559"/>
                <a:gd name="connsiteY20" fmla="*/ 2657166 h 5406119"/>
                <a:gd name="connsiteX21" fmla="*/ 20441 w 3513559"/>
                <a:gd name="connsiteY21" fmla="*/ 2651782 h 5406119"/>
                <a:gd name="connsiteX22" fmla="*/ 480729 w 3513559"/>
                <a:gd name="connsiteY22" fmla="*/ 2635746 h 5406119"/>
                <a:gd name="connsiteX23" fmla="*/ 716949 w 3513559"/>
                <a:gd name="connsiteY23" fmla="*/ 2635746 h 5406119"/>
                <a:gd name="connsiteX24" fmla="*/ 930309 w 3513559"/>
                <a:gd name="connsiteY24" fmla="*/ 2460486 h 5406119"/>
                <a:gd name="connsiteX25" fmla="*/ 1296069 w 3513559"/>
                <a:gd name="connsiteY25" fmla="*/ 2483346 h 5406119"/>
                <a:gd name="connsiteX26" fmla="*/ 1120809 w 3513559"/>
                <a:gd name="connsiteY26" fmla="*/ 2186166 h 5406119"/>
                <a:gd name="connsiteX27" fmla="*/ 1257969 w 3513559"/>
                <a:gd name="connsiteY27" fmla="*/ 1919466 h 5406119"/>
                <a:gd name="connsiteX28" fmla="*/ 1021749 w 3513559"/>
                <a:gd name="connsiteY28" fmla="*/ 1599426 h 5406119"/>
                <a:gd name="connsiteX29" fmla="*/ 1014129 w 3513559"/>
                <a:gd name="connsiteY29" fmla="*/ 1020306 h 5406119"/>
                <a:gd name="connsiteX30" fmla="*/ 1280829 w 3513559"/>
                <a:gd name="connsiteY30" fmla="*/ 936486 h 5406119"/>
                <a:gd name="connsiteX31" fmla="*/ 1547529 w 3513559"/>
                <a:gd name="connsiteY31" fmla="*/ 448806 h 5406119"/>
                <a:gd name="connsiteX32" fmla="*/ 1791369 w 3513559"/>
                <a:gd name="connsiteY32" fmla="*/ 52566 h 5406119"/>
                <a:gd name="connsiteX33" fmla="*/ 2065689 w 3513559"/>
                <a:gd name="connsiteY33" fmla="*/ 128766 h 5406119"/>
                <a:gd name="connsiteX34" fmla="*/ 2408589 w 3513559"/>
                <a:gd name="connsiteY34" fmla="*/ 75426 h 5406119"/>
                <a:gd name="connsiteX35" fmla="*/ 2545749 w 3513559"/>
                <a:gd name="connsiteY35" fmla="*/ 273546 h 5406119"/>
                <a:gd name="connsiteX36" fmla="*/ 3063909 w 3513559"/>
                <a:gd name="connsiteY36" fmla="*/ 250686 h 5406119"/>
                <a:gd name="connsiteX37" fmla="*/ 3170589 w 3513559"/>
                <a:gd name="connsiteY37" fmla="*/ 29706 h 5406119"/>
                <a:gd name="connsiteX38" fmla="*/ 3320609 w 3513559"/>
                <a:gd name="connsiteY38" fmla="*/ 178 h 540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13559" h="5406119">
                  <a:moveTo>
                    <a:pt x="3320609" y="178"/>
                  </a:moveTo>
                  <a:cubicBezTo>
                    <a:pt x="3378551" y="2402"/>
                    <a:pt x="3436019" y="25894"/>
                    <a:pt x="3467769" y="98286"/>
                  </a:cubicBezTo>
                  <a:cubicBezTo>
                    <a:pt x="3507457" y="188774"/>
                    <a:pt x="3504977" y="243542"/>
                    <a:pt x="3513349" y="418862"/>
                  </a:cubicBezTo>
                  <a:lnTo>
                    <a:pt x="3513559" y="422990"/>
                  </a:lnTo>
                  <a:lnTo>
                    <a:pt x="3447461" y="501030"/>
                  </a:lnTo>
                  <a:cubicBezTo>
                    <a:pt x="3289577" y="688086"/>
                    <a:pt x="3148333" y="860286"/>
                    <a:pt x="3087173" y="968570"/>
                  </a:cubicBezTo>
                  <a:cubicBezTo>
                    <a:pt x="2924077" y="1257326"/>
                    <a:pt x="3226205" y="1024718"/>
                    <a:pt x="3103213" y="1401706"/>
                  </a:cubicBezTo>
                  <a:cubicBezTo>
                    <a:pt x="2980225" y="1778698"/>
                    <a:pt x="2464203" y="2832126"/>
                    <a:pt x="2349235" y="3230506"/>
                  </a:cubicBezTo>
                  <a:cubicBezTo>
                    <a:pt x="2234267" y="3628886"/>
                    <a:pt x="2485593" y="3436382"/>
                    <a:pt x="2413404" y="3791982"/>
                  </a:cubicBezTo>
                  <a:cubicBezTo>
                    <a:pt x="2341215" y="4147582"/>
                    <a:pt x="2103256" y="5166254"/>
                    <a:pt x="1916098" y="5364106"/>
                  </a:cubicBezTo>
                  <a:cubicBezTo>
                    <a:pt x="1775730" y="5512494"/>
                    <a:pt x="1581219" y="5232262"/>
                    <a:pt x="1427315" y="5074974"/>
                  </a:cubicBezTo>
                  <a:lnTo>
                    <a:pt x="1398374" y="5046906"/>
                  </a:lnTo>
                  <a:lnTo>
                    <a:pt x="1400845" y="5037950"/>
                  </a:lnTo>
                  <a:cubicBezTo>
                    <a:pt x="1423070" y="4981438"/>
                    <a:pt x="1452280" y="4935718"/>
                    <a:pt x="1471330" y="4891266"/>
                  </a:cubicBezTo>
                  <a:cubicBezTo>
                    <a:pt x="1509430" y="4802366"/>
                    <a:pt x="1600870" y="4809986"/>
                    <a:pt x="1600870" y="4716006"/>
                  </a:cubicBezTo>
                  <a:cubicBezTo>
                    <a:pt x="1600870" y="4622026"/>
                    <a:pt x="1548800" y="4406126"/>
                    <a:pt x="1471330" y="4327386"/>
                  </a:cubicBezTo>
                  <a:cubicBezTo>
                    <a:pt x="1393860" y="4248646"/>
                    <a:pt x="1275750" y="4333734"/>
                    <a:pt x="1136050" y="4243566"/>
                  </a:cubicBezTo>
                  <a:cubicBezTo>
                    <a:pt x="996350" y="4153398"/>
                    <a:pt x="716950" y="3914638"/>
                    <a:pt x="633130" y="3786366"/>
                  </a:cubicBezTo>
                  <a:cubicBezTo>
                    <a:pt x="549310" y="3658094"/>
                    <a:pt x="730920" y="3651746"/>
                    <a:pt x="633130" y="3473946"/>
                  </a:cubicBezTo>
                  <a:cubicBezTo>
                    <a:pt x="535340" y="3296146"/>
                    <a:pt x="191170" y="2897366"/>
                    <a:pt x="46390" y="2719566"/>
                  </a:cubicBezTo>
                  <a:lnTo>
                    <a:pt x="0" y="2657166"/>
                  </a:lnTo>
                  <a:lnTo>
                    <a:pt x="20441" y="2651782"/>
                  </a:lnTo>
                  <a:cubicBezTo>
                    <a:pt x="181684" y="2624238"/>
                    <a:pt x="386273" y="2650830"/>
                    <a:pt x="480729" y="2635746"/>
                  </a:cubicBezTo>
                  <a:cubicBezTo>
                    <a:pt x="631859" y="2611614"/>
                    <a:pt x="642019" y="2664958"/>
                    <a:pt x="716949" y="2635746"/>
                  </a:cubicBezTo>
                  <a:cubicBezTo>
                    <a:pt x="791879" y="2606534"/>
                    <a:pt x="833789" y="2485886"/>
                    <a:pt x="930309" y="2460486"/>
                  </a:cubicBezTo>
                  <a:cubicBezTo>
                    <a:pt x="1026829" y="2435086"/>
                    <a:pt x="1264319" y="2529066"/>
                    <a:pt x="1296069" y="2483346"/>
                  </a:cubicBezTo>
                  <a:cubicBezTo>
                    <a:pt x="1327819" y="2437626"/>
                    <a:pt x="1127159" y="2280146"/>
                    <a:pt x="1120809" y="2186166"/>
                  </a:cubicBezTo>
                  <a:cubicBezTo>
                    <a:pt x="1114459" y="2092186"/>
                    <a:pt x="1274479" y="2017254"/>
                    <a:pt x="1257969" y="1919466"/>
                  </a:cubicBezTo>
                  <a:cubicBezTo>
                    <a:pt x="1241459" y="1821678"/>
                    <a:pt x="1062389" y="1749286"/>
                    <a:pt x="1021749" y="1599426"/>
                  </a:cubicBezTo>
                  <a:cubicBezTo>
                    <a:pt x="981109" y="1449566"/>
                    <a:pt x="970949" y="1130798"/>
                    <a:pt x="1014129" y="1020306"/>
                  </a:cubicBezTo>
                  <a:cubicBezTo>
                    <a:pt x="1057309" y="909814"/>
                    <a:pt x="1191929" y="1031734"/>
                    <a:pt x="1280829" y="936486"/>
                  </a:cubicBezTo>
                  <a:cubicBezTo>
                    <a:pt x="1369729" y="841238"/>
                    <a:pt x="1462439" y="596126"/>
                    <a:pt x="1547529" y="448806"/>
                  </a:cubicBezTo>
                  <a:cubicBezTo>
                    <a:pt x="1632619" y="301486"/>
                    <a:pt x="1705009" y="105906"/>
                    <a:pt x="1791369" y="52566"/>
                  </a:cubicBezTo>
                  <a:cubicBezTo>
                    <a:pt x="1877729" y="-774"/>
                    <a:pt x="1962819" y="124958"/>
                    <a:pt x="2065689" y="128766"/>
                  </a:cubicBezTo>
                  <a:cubicBezTo>
                    <a:pt x="2168559" y="132574"/>
                    <a:pt x="2328579" y="51294"/>
                    <a:pt x="2408589" y="75426"/>
                  </a:cubicBezTo>
                  <a:cubicBezTo>
                    <a:pt x="2488599" y="99558"/>
                    <a:pt x="2436529" y="244334"/>
                    <a:pt x="2545749" y="273546"/>
                  </a:cubicBezTo>
                  <a:cubicBezTo>
                    <a:pt x="2654969" y="302758"/>
                    <a:pt x="2959769" y="291326"/>
                    <a:pt x="3063909" y="250686"/>
                  </a:cubicBezTo>
                  <a:cubicBezTo>
                    <a:pt x="3168049" y="210046"/>
                    <a:pt x="3103279" y="55106"/>
                    <a:pt x="3170589" y="29706"/>
                  </a:cubicBezTo>
                  <a:cubicBezTo>
                    <a:pt x="3204245" y="17006"/>
                    <a:pt x="3262665" y="-2042"/>
                    <a:pt x="3320609" y="178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8577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36E1E-B138-C186-C63D-547B3104D9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7C801437-7D36-B888-A91F-C340E05EBAC9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F4D002C7-D178-7B41-8BF0-CE33CAD08C26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E6331E4B-7568-B841-33AF-C9B28F1B1579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6A602673-9B4C-0751-B5E4-2B8AD3F4949A}"/>
                </a:ext>
              </a:extLst>
            </p:cNvPr>
            <p:cNvSpPr txBox="1"/>
            <p:nvPr/>
          </p:nvSpPr>
          <p:spPr>
            <a:xfrm>
              <a:off x="7391571" y="2943225"/>
              <a:ext cx="18712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Miyazaki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45BFB882-4D10-D15A-5610-B14D08245CC4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61C1BD29-654E-65CD-EFA5-CFA3515D7E6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FCC0DFBD-AFD3-6CE9-2F1B-3C0C6D4ACE3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735C98BC-3DF5-65C5-6448-A1E6397C2FE3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7DDBCBBC-F681-4A1C-0878-36F5826F712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6B3EC449-0B7A-4AF0-FCFE-0FBD596D1AE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94EB316A-6321-A19C-1643-ECC20AD8896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28C51143-B88B-759C-AB0C-3B976603CDB1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0490863D-896A-98F8-72D3-BB583B3CD8A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220BB497-AEE0-FD4D-23EE-C169927C9C49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B59D1AED-CFA2-AF44-58F7-49409C0D8F2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B10AE4E7-F8B6-FCCE-9ABA-D05FADEEC8C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3F8B6C0C-F656-FAE0-A6BA-71549C659937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B27B62E6-9A7A-DDD5-8387-F2C315B4143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B8ED8DC8-DA1F-3093-8025-7DAEB385058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4AAEE804-2B37-E1A8-491A-A7E2954C93C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4742699A-5F6C-33AF-1F86-ED5016B37A3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F21FF886-7B56-5EFB-328D-BC86FCEA5AC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EBEB9A1D-3D7E-564F-4065-A9AD6A79089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7BAFAF85-01F4-C989-E597-EAEAC99BAD8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1B371F6A-D73B-D345-25CB-FF16FB4C828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5B746E02-3779-B5A5-130B-E89C16582891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EB648022-8BE2-3433-5D08-30A593FB613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7A159CA3-164E-06E4-50D3-544502870B6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4D9CFCFC-DB3D-16A9-8CFA-4C80CF885560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59FA547D-E8C4-03FA-5B12-C9023FB6A409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0B0BB048-E100-CACA-E65B-F436814FE70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ADE9B1F1-926B-FBAF-DCE3-3C9363FB885A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AB37180D-F984-68D6-C53C-DDFDF100D876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6B94A93A-443B-5BA7-81A5-8A106E831C0A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7C38EE15-7599-5AB2-244D-887AB8E6836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50ADEA4B-8135-AFFF-041E-F0BE590362E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60D273AF-B8CD-5322-AAF0-BFD2D65A37E7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CCCF3744-1612-DB9C-0F22-0FA740C0000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BCABDF35-6177-93E6-486B-C1443691CB44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1812761E-E0AC-2644-78F2-353536B8779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C9BA81AA-9FE3-ECB4-C7C6-D56D5DC4E8F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06C8DA1F-101C-7732-5BD2-90E55349B22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C61E75FF-F849-D1D0-92E8-F9D5445F2B71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FE0B1FB0-C43A-0DA3-A794-141931E78198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1CC94F9A-BD81-BEA4-ACDE-2379158179E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26D5C553-5B71-1ACA-0012-5310C2B8FFCC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C0E2C5E5-92FA-CCBA-3ADD-E6957FA3F877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A57D08F9-9E42-EEBD-5FAB-0042F79ACA5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596EC357-1BE4-B899-6D2E-4648BF98402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59AA59AE-697D-EB78-C9CD-E969D4E60CA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41F602DE-8A52-9AA8-2EED-58B870D9C0F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E9EA8074-6F8E-FE72-6A4D-AD40FF423291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ECD8DE83-F91F-E4CE-72BE-7B12B26578E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E0B6296B-6502-F464-1157-4B52FCFC0BB8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宮崎県の場所を示すイラスト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B440E667-C184-FCF6-05EC-6BB3B4408AAE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834CF013-EB07-6B75-1958-56E0E5CFA722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BE3344F8-6668-8ABF-F39A-41CB0734C4E7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4A9C9BF0-CF7A-3741-7B83-97CE34F519B8}"/>
                </a:ext>
              </a:extLst>
            </p:cNvPr>
            <p:cNvSpPr txBox="1"/>
            <p:nvPr/>
          </p:nvSpPr>
          <p:spPr>
            <a:xfrm>
              <a:off x="7391571" y="5800785"/>
              <a:ext cx="18712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Miyazaki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E64109F-98EB-6F2C-0CDF-C2A87BBA051C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606351F7-76E4-82CC-2677-C997D560704E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8512AC04-8BF9-3873-BDDD-E78F731BBA90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BAA678E6-96B2-7C9E-4932-9DB55AE181BE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3F3CE50E-06BC-F921-94D9-DBB569A98739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44DD8E05-2FA7-482F-8383-8CB8AB7B4942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40426BF2-34EC-A592-B994-4C8CB5B328AF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D4120168-624E-3250-352F-3BE08B3F8433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95BF0E03-7CCA-2698-E694-3C441AC854BA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42DE3BD9-7BFE-0154-FFDF-BC9A25B6AE59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2157A025-2C9B-D82E-5002-13B732F1FD2C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64A35A3D-266F-CD69-5B33-FF23029BD75D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ABEC39D9-A38F-2C49-31E5-33837E7034FC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626F26FE-DC6C-6EC4-7C29-5C5BDDD92474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97783682-8AE6-7106-70CE-520A9FD0AB9F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4E00E3F7-A59A-1EAD-2FBD-2326D7D4B712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0697CAAB-F47A-963F-CAA9-E1F590C78428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EFCA8F1C-DF93-6A1B-FE79-D677C49A52D2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E5792362-1C46-72A6-4342-B7DFBCE32B3F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52623C03-FF7D-EE27-E13E-0BAAD1359094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228386D5-3906-9286-644E-83352A80C3CC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708F9076-B9FC-BC6E-EAAD-E68AE3A64F4F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0E5A1C06-E199-644E-D34E-82C4D28D6B0C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172DABBC-1FF8-6008-A616-BDE770DEE71D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C9EFDDAD-2EF8-E3D9-5E73-0575AE36D202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B08F8321-3030-88A2-6BA5-546F65B7B933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D511FB5C-C867-A053-BDD0-B4ED14279E0D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FC8B8377-1248-55C1-466B-ABBDB30783FD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9B15351F-AF67-6E94-4B82-5467EA20100A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E8EDFC70-42CE-4DD5-BFFE-C46B305BE3DC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8F986966-9D72-7A39-C6F3-BD5CABA43593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6C42A220-5F2D-3F34-7F71-A192849FA323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40C38AAE-33C8-4204-34C0-37A6D993259F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656BD418-06DB-1855-726E-AAAF711BA779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2C3C96A2-58CE-BAB4-E25E-371D8B693B3A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67B6F84D-5A22-727D-2902-399D712E6A4C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CF81C7EE-072C-B112-AB8B-EAC741D86471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6BB8765D-A0A9-9130-48EB-E80CC5F8E143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BC4B6E0A-D949-05FF-F4F1-272B661AA694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D3B98431-6B69-C6F0-5104-A700CA8808E1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B012EC15-55CD-3D5F-7C48-82371BDD9762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78C6F9FD-55FF-8E4A-CB2D-FA0A189F8272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98705D32-6E3B-3CD6-2FA6-294465D4D9D9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B592CC49-F7E0-9675-F178-FF557636DDE5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4BE70154-16F1-F603-529B-3EE72065E3AD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190B914F-34FB-F756-AACB-42F13C372678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81DFBBBE-112A-D7C0-D6BD-3F17F626EE7F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FB436F0B-4D57-9A6C-C674-09C91CC5BDE2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F8B600F4-3E37-0E08-E087-D56623C5BA95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4182DB67-25A5-6CC1-89AB-C639018FC142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4ABAEF34-8299-E655-3910-BAD0F2308EC7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97FBAEE7-D1F1-5680-CC70-8BC1E9DA7621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29704B5B-74F9-FB19-7757-CDC514F686C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AD5764B7-B833-132D-18FE-6765D1CB7E6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8D3D5BF5-EAE0-8EAD-EAB0-1283E750D82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A52DD6FA-D1ED-37DC-F0FB-C2BB30BAC35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4C73CA92-8497-B7FE-2A93-CA83C0DF28DC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53D50823-7C3D-61EF-8917-3B68BB3AF372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96F93D70-A5A4-DE24-207C-64EB1E4D7259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6F1D1F9E-71CE-161C-4C17-71A420A67BC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B2F03AAC-62F8-E457-CE9A-9ED49629B71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C1AAD7EA-0845-156E-CE4D-4F55756C9E3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A8603865-5AE8-C353-722D-9A8FC9CC56E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4D175A56-A39D-9D27-3CEF-5DC278292E44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6F5D4ACC-9314-D3C2-2388-D2558B4F0CF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8A5E2189-DEA6-A691-0977-1AED8AC7FA7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D7098849-4E30-E207-9CCA-6D7E825587F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F5EEED77-C5FB-953D-0A04-6B52AB6C31E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103F4459-37F4-C140-585C-6316320BC6DD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557EBF74-DFB5-DD0D-8376-A3A0BEC8D18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AF7E69C8-91A6-27D8-243B-47D0FA3771A3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EEFBCAD7-2131-E7DB-B3E8-01E58A51917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A29E0DA4-D253-C21C-7862-1C99FA1E218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9ED83F7C-A811-B691-7EB3-31FFC4F9EE5D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F2D7396D-8AFC-BE0E-4063-75988AD81EF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8E8D57FD-6A80-70BA-606F-8571C3167AA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E6D46944-B73D-62D1-DF17-1F9E6494CE3D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01D7F66F-EDA9-7413-B5E5-F9780AF16972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A293CC5D-D22E-F57C-EBA6-6847A187D72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B0E29B87-A4BC-D3FB-17B9-E009E960403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90EF33D6-2639-33F9-E2A0-B1924534F4C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66A68830-6978-3763-63F8-856550718EE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86AE045F-DAAB-8544-76AC-4B2C1758010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620037AE-B1A4-072E-E47B-A9D83712350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34503C21-2027-047D-BF47-8DB0528C18F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86741A5A-BF9D-3EFF-1FAE-C7FBB2727A2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82B70173-B91B-A83B-8123-525C3D397973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50757586-1841-D2CA-DE8F-6DAFB424C9F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4B3E2088-71AE-ED0B-E764-0A8F81674FA2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4E961C91-CCEE-18A6-FEA2-293DB00181E5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96843601-9C6A-10C6-F955-B8AB98DC00F2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A8547E9D-4C58-DC74-ABA1-FFDDA9E1F01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B583C3D6-A5CD-E6CE-11C2-5F49D0723F8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0A5059A8-0AA5-A01D-D960-F212DDE388F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B25933B9-A2DF-F9A9-6FF4-4ADC776ACE8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C91A8CF3-9B53-B589-DEA9-D28DFD7D29D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65F1EBC8-2143-EF88-12A9-3FF5D9C85EB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426873A8-5929-2C51-577D-27535318B5E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1C4B8E33-0622-36E4-A847-3FA9C27F570C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33593F5-5825-AB7B-F0A6-CB6EFD0402DB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3FAEBF0C-3316-D830-1CD3-75FE1B132591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5459F961-B462-7084-3DC7-F899B40A639F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0CDB6422-0B62-B3A6-AF5F-9EA7E6098692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E229AA90-2CB8-217B-F7FB-E8737C905A9B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C344F8AB-4D27-99F2-7440-30EE276ED84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7F3815FC-3D45-B543-0084-27C39751E2EA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669775FE-2E61-D5DB-FEF1-2E04DC812FE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A65284F1-049F-A602-C638-843F6D881A69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2160F2A6-D405-AF0D-2DB4-FB3A1AB5C06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85525567-F96A-F935-B232-239414F7BC2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5930E99E-98A9-CFF6-2E5A-ADEB1F151C5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AC9AB75B-D750-81E3-A92A-9726B801ABC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439E14DB-A4FE-3B61-7AB0-62696B69D14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51DD8436-B88E-6AFE-E7AF-9E4F80ACA84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1EFC7424-8661-634F-49ED-BF83291D8AE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2A4D67B2-BAA5-C8E9-9E70-5F274BE11FD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754E2079-1B2F-36E1-C4BA-8FBE66F6A628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2395C888-D20C-BD34-E67D-2499EFAD6AA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94ED3B43-C2B4-A7EE-B878-144DF93E707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3D596BB1-5611-E4A5-4A12-59A9920E5C2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2BD19444-B54F-CE08-B724-0F480DB79FB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C9F78F76-20DA-8306-BD39-BCA9988DF63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8EEF6193-4A8A-6AAC-5801-359109742CD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1BDC4EA3-C6F2-637F-5E77-0324A67647FB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D9FA0A14-6527-701C-2E8C-6E08C6DDAC7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BF3B1651-5850-E1B9-C858-99B810CCA95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117012E6-C385-5690-6206-C0BC74D6D6F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1C53D2E3-A6E5-C0AC-2648-0A39EBA853D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434BFF00-8908-F898-E149-741F0A0CB81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92E0C9E8-547F-6880-BE26-B3232C92476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25F50B74-7BE2-574C-F723-7E529B7FCC4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8626965E-4A2F-59CC-9F98-350AE535A3F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36A8AD22-C33C-D7ED-81F2-5846756FEB0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BE827A62-EF58-B8A7-AA2F-1232F03E54F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F1EA102E-40B4-8397-34EE-6FBBC1DF0A7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209EC11C-1C49-2518-8DDD-3BE83C0DD45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04A304A3-6792-8392-AF1D-AB4EF9D9A04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BBBB949E-2CFE-7E2E-8AAF-AB843AFB242D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F28EC9FC-410A-8D53-B2D5-B4D2C2A93B7B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0E765FE0-5163-2464-E9DF-5C792AD64E6E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958A167F-199A-AEB7-8DF0-B06C765896B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DCB2A8D2-CB2D-B47B-D380-603C21451B6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A8934DA9-B3F5-BF1F-3316-7ABE140BF38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BD2DED49-2BAD-A835-DBDF-65BA85170CD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9C2B6D6B-A8B6-A980-7470-EDE2EB6CDFF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1024262D-C259-9173-12FD-874CAA0C041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0F29F4FF-8FB6-A427-4832-94B1D5DE578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67EDD591-251D-55AD-D44F-36EA98E27805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CE2AA522-E814-3E47-BD95-F8F50DD38D09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8069DA0F-A0DC-4AF5-2AA7-C9BB2F40D019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DA70765D-BC30-ABEF-9A72-E6F8C3352DB7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DF96FB64-B114-F3B5-9155-609EEEC22C0C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1340D93-F48B-E2C4-BCB1-3B89BB5D4561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B589FDD-1F97-45B3-B281-7CAF66E1CE35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734FC71A-555C-644A-A4C5-701D41147A2B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9662B4B7-6B5E-6CF3-1B2E-E52B147762E2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02975401-50BE-D3D3-314C-7086073DC907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56E33681-F8C9-C762-E380-E7049EE954C5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EDBC9F6A-95E4-D47D-597F-A2F08B6B9670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C3573F42-EF99-C9ED-0A04-FEAA7739E941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D948BA46-D2D3-46DE-2017-F3C00C816CFD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F2816D97-3754-2275-413C-E123FCA8D093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B1551485-C393-E28F-8EBC-66CA3052FF47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DEFD4FE6-DDF3-6614-0AF9-8ECC3E249134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3FC4F6C9-9ADF-2F0F-F3D8-490A2B19B5E1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1DA03357-A812-C677-9649-D0990CDA929A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4819753E-DDA8-5910-B562-ECD63E9BA3A9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10279C47-3651-FA46-C583-3E223322951F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4DA8762B-343C-97C0-1A72-273C8AF413AC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ECB96E87-46AE-63FB-F3CC-F42DDD26B0E7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462933E4-CC03-CFE8-F2F3-9DB7104A51ED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ABF8E2A2-D7DE-AFBC-3887-507875F5BAA2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1D433A3A-DFE2-39B3-47B5-3A1EFB920D1C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0B202C16-6ECF-FA6B-D562-32F17DB48C71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7D9C5C47-6BF6-A8D0-DB05-5A7C2C024A37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D2B87B10-15B4-B138-A6E8-C6E96250B92F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1B152D8A-85FC-7A5C-B8C5-FF486D0EAC0D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0321C48E-1443-7DAD-5233-9EB09F6A2228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DDF0235F-A243-3E7B-B3F2-818758EB87D1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04A64425-9537-5808-C892-81C074E7DA2C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07028592-A02D-DCE8-CAD0-F5BFCC0FF237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8FF601C5-7C2C-14AC-D3D0-E49501DC3892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6AF44FB6-6C06-4DA4-FEB2-B0AAD16CE36D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BF27F9AE-EE1D-32FE-C0F3-CB188C6476B5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48E38163-C362-FD96-C06D-2289B6151474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D63F5FD0-57B6-C2B5-2839-A81D2378FABA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192490F4-E01B-6104-1AA2-E3E3E424A5C3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81B86B12-CF3A-B80E-880E-A2C601F7D737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DEA0717E-E136-B40B-3E03-ADF57C02B28F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068D04AA-656D-D239-C5CC-0323802DF2D7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77DB6AB5-767A-6501-9DB2-EE5B221B6E27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1C61E694-63FC-9406-F02A-28C95FD6EF1C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7410E83D-C1A5-C40E-D856-95AFC124B225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CC3306C3-7514-9B20-46C7-86ACB3F85F89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E7A07C13-19C2-20C5-CB8F-A74EFF54DA95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FB11DE00-00F7-5D09-5D55-444AB8F408D6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E5295542-6B77-7FE7-29A3-866C7C07B391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6BB574B0-5733-D36B-CB5F-B683D02E5D75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F022DAF0-6BE0-4FA5-35BD-6A6FDF50D380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119C94C1-4E75-E953-3BFD-F933A4E7C6DC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1AF9BDEB-329F-DC02-4DFC-69112E28C821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63319295-E61A-AF97-5197-CF2EE3CD1B90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95B92B33-CEC9-BF51-0013-28F58EDA18E6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8F56D84-35D1-6060-5378-DD9D71D04F11}"/>
                </a:ext>
              </a:extLst>
            </p:cNvPr>
            <p:cNvSpPr/>
            <p:nvPr/>
          </p:nvSpPr>
          <p:spPr>
            <a:xfrm>
              <a:off x="3678523" y="952573"/>
              <a:ext cx="1154471" cy="1404247"/>
            </a:xfrm>
            <a:custGeom>
              <a:avLst/>
              <a:gdLst>
                <a:gd name="connsiteX0" fmla="*/ 3320609 w 3513559"/>
                <a:gd name="connsiteY0" fmla="*/ 178 h 5406119"/>
                <a:gd name="connsiteX1" fmla="*/ 3467769 w 3513559"/>
                <a:gd name="connsiteY1" fmla="*/ 98286 h 5406119"/>
                <a:gd name="connsiteX2" fmla="*/ 3513349 w 3513559"/>
                <a:gd name="connsiteY2" fmla="*/ 418862 h 5406119"/>
                <a:gd name="connsiteX3" fmla="*/ 3513559 w 3513559"/>
                <a:gd name="connsiteY3" fmla="*/ 422990 h 5406119"/>
                <a:gd name="connsiteX4" fmla="*/ 3447461 w 3513559"/>
                <a:gd name="connsiteY4" fmla="*/ 501030 h 5406119"/>
                <a:gd name="connsiteX5" fmla="*/ 3087173 w 3513559"/>
                <a:gd name="connsiteY5" fmla="*/ 968570 h 5406119"/>
                <a:gd name="connsiteX6" fmla="*/ 3103213 w 3513559"/>
                <a:gd name="connsiteY6" fmla="*/ 1401706 h 5406119"/>
                <a:gd name="connsiteX7" fmla="*/ 2349235 w 3513559"/>
                <a:gd name="connsiteY7" fmla="*/ 3230506 h 5406119"/>
                <a:gd name="connsiteX8" fmla="*/ 2413404 w 3513559"/>
                <a:gd name="connsiteY8" fmla="*/ 3791982 h 5406119"/>
                <a:gd name="connsiteX9" fmla="*/ 1916098 w 3513559"/>
                <a:gd name="connsiteY9" fmla="*/ 5364106 h 5406119"/>
                <a:gd name="connsiteX10" fmla="*/ 1427315 w 3513559"/>
                <a:gd name="connsiteY10" fmla="*/ 5074974 h 5406119"/>
                <a:gd name="connsiteX11" fmla="*/ 1398374 w 3513559"/>
                <a:gd name="connsiteY11" fmla="*/ 5046906 h 5406119"/>
                <a:gd name="connsiteX12" fmla="*/ 1400845 w 3513559"/>
                <a:gd name="connsiteY12" fmla="*/ 5037950 h 5406119"/>
                <a:gd name="connsiteX13" fmla="*/ 1471330 w 3513559"/>
                <a:gd name="connsiteY13" fmla="*/ 4891266 h 5406119"/>
                <a:gd name="connsiteX14" fmla="*/ 1600870 w 3513559"/>
                <a:gd name="connsiteY14" fmla="*/ 4716006 h 5406119"/>
                <a:gd name="connsiteX15" fmla="*/ 1471330 w 3513559"/>
                <a:gd name="connsiteY15" fmla="*/ 4327386 h 5406119"/>
                <a:gd name="connsiteX16" fmla="*/ 1136050 w 3513559"/>
                <a:gd name="connsiteY16" fmla="*/ 4243566 h 5406119"/>
                <a:gd name="connsiteX17" fmla="*/ 633130 w 3513559"/>
                <a:gd name="connsiteY17" fmla="*/ 3786366 h 5406119"/>
                <a:gd name="connsiteX18" fmla="*/ 633130 w 3513559"/>
                <a:gd name="connsiteY18" fmla="*/ 3473946 h 5406119"/>
                <a:gd name="connsiteX19" fmla="*/ 46390 w 3513559"/>
                <a:gd name="connsiteY19" fmla="*/ 2719566 h 5406119"/>
                <a:gd name="connsiteX20" fmla="*/ 0 w 3513559"/>
                <a:gd name="connsiteY20" fmla="*/ 2657166 h 5406119"/>
                <a:gd name="connsiteX21" fmla="*/ 20441 w 3513559"/>
                <a:gd name="connsiteY21" fmla="*/ 2651782 h 5406119"/>
                <a:gd name="connsiteX22" fmla="*/ 480729 w 3513559"/>
                <a:gd name="connsiteY22" fmla="*/ 2635746 h 5406119"/>
                <a:gd name="connsiteX23" fmla="*/ 716949 w 3513559"/>
                <a:gd name="connsiteY23" fmla="*/ 2635746 h 5406119"/>
                <a:gd name="connsiteX24" fmla="*/ 930309 w 3513559"/>
                <a:gd name="connsiteY24" fmla="*/ 2460486 h 5406119"/>
                <a:gd name="connsiteX25" fmla="*/ 1296069 w 3513559"/>
                <a:gd name="connsiteY25" fmla="*/ 2483346 h 5406119"/>
                <a:gd name="connsiteX26" fmla="*/ 1120809 w 3513559"/>
                <a:gd name="connsiteY26" fmla="*/ 2186166 h 5406119"/>
                <a:gd name="connsiteX27" fmla="*/ 1257969 w 3513559"/>
                <a:gd name="connsiteY27" fmla="*/ 1919466 h 5406119"/>
                <a:gd name="connsiteX28" fmla="*/ 1021749 w 3513559"/>
                <a:gd name="connsiteY28" fmla="*/ 1599426 h 5406119"/>
                <a:gd name="connsiteX29" fmla="*/ 1014129 w 3513559"/>
                <a:gd name="connsiteY29" fmla="*/ 1020306 h 5406119"/>
                <a:gd name="connsiteX30" fmla="*/ 1280829 w 3513559"/>
                <a:gd name="connsiteY30" fmla="*/ 936486 h 5406119"/>
                <a:gd name="connsiteX31" fmla="*/ 1547529 w 3513559"/>
                <a:gd name="connsiteY31" fmla="*/ 448806 h 5406119"/>
                <a:gd name="connsiteX32" fmla="*/ 1791369 w 3513559"/>
                <a:gd name="connsiteY32" fmla="*/ 52566 h 5406119"/>
                <a:gd name="connsiteX33" fmla="*/ 2065689 w 3513559"/>
                <a:gd name="connsiteY33" fmla="*/ 128766 h 5406119"/>
                <a:gd name="connsiteX34" fmla="*/ 2408589 w 3513559"/>
                <a:gd name="connsiteY34" fmla="*/ 75426 h 5406119"/>
                <a:gd name="connsiteX35" fmla="*/ 2545749 w 3513559"/>
                <a:gd name="connsiteY35" fmla="*/ 273546 h 5406119"/>
                <a:gd name="connsiteX36" fmla="*/ 3063909 w 3513559"/>
                <a:gd name="connsiteY36" fmla="*/ 250686 h 5406119"/>
                <a:gd name="connsiteX37" fmla="*/ 3170589 w 3513559"/>
                <a:gd name="connsiteY37" fmla="*/ 29706 h 5406119"/>
                <a:gd name="connsiteX38" fmla="*/ 3320609 w 3513559"/>
                <a:gd name="connsiteY38" fmla="*/ 178 h 540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13559" h="5406119">
                  <a:moveTo>
                    <a:pt x="3320609" y="178"/>
                  </a:moveTo>
                  <a:cubicBezTo>
                    <a:pt x="3378551" y="2402"/>
                    <a:pt x="3436019" y="25894"/>
                    <a:pt x="3467769" y="98286"/>
                  </a:cubicBezTo>
                  <a:cubicBezTo>
                    <a:pt x="3507457" y="188774"/>
                    <a:pt x="3504977" y="243542"/>
                    <a:pt x="3513349" y="418862"/>
                  </a:cubicBezTo>
                  <a:lnTo>
                    <a:pt x="3513559" y="422990"/>
                  </a:lnTo>
                  <a:lnTo>
                    <a:pt x="3447461" y="501030"/>
                  </a:lnTo>
                  <a:cubicBezTo>
                    <a:pt x="3289577" y="688086"/>
                    <a:pt x="3148333" y="860286"/>
                    <a:pt x="3087173" y="968570"/>
                  </a:cubicBezTo>
                  <a:cubicBezTo>
                    <a:pt x="2924077" y="1257326"/>
                    <a:pt x="3226205" y="1024718"/>
                    <a:pt x="3103213" y="1401706"/>
                  </a:cubicBezTo>
                  <a:cubicBezTo>
                    <a:pt x="2980225" y="1778698"/>
                    <a:pt x="2464203" y="2832126"/>
                    <a:pt x="2349235" y="3230506"/>
                  </a:cubicBezTo>
                  <a:cubicBezTo>
                    <a:pt x="2234267" y="3628886"/>
                    <a:pt x="2485593" y="3436382"/>
                    <a:pt x="2413404" y="3791982"/>
                  </a:cubicBezTo>
                  <a:cubicBezTo>
                    <a:pt x="2341215" y="4147582"/>
                    <a:pt x="2103256" y="5166254"/>
                    <a:pt x="1916098" y="5364106"/>
                  </a:cubicBezTo>
                  <a:cubicBezTo>
                    <a:pt x="1775730" y="5512494"/>
                    <a:pt x="1581219" y="5232262"/>
                    <a:pt x="1427315" y="5074974"/>
                  </a:cubicBezTo>
                  <a:lnTo>
                    <a:pt x="1398374" y="5046906"/>
                  </a:lnTo>
                  <a:lnTo>
                    <a:pt x="1400845" y="5037950"/>
                  </a:lnTo>
                  <a:cubicBezTo>
                    <a:pt x="1423070" y="4981438"/>
                    <a:pt x="1452280" y="4935718"/>
                    <a:pt x="1471330" y="4891266"/>
                  </a:cubicBezTo>
                  <a:cubicBezTo>
                    <a:pt x="1509430" y="4802366"/>
                    <a:pt x="1600870" y="4809986"/>
                    <a:pt x="1600870" y="4716006"/>
                  </a:cubicBezTo>
                  <a:cubicBezTo>
                    <a:pt x="1600870" y="4622026"/>
                    <a:pt x="1548800" y="4406126"/>
                    <a:pt x="1471330" y="4327386"/>
                  </a:cubicBezTo>
                  <a:cubicBezTo>
                    <a:pt x="1393860" y="4248646"/>
                    <a:pt x="1275750" y="4333734"/>
                    <a:pt x="1136050" y="4243566"/>
                  </a:cubicBezTo>
                  <a:cubicBezTo>
                    <a:pt x="996350" y="4153398"/>
                    <a:pt x="716950" y="3914638"/>
                    <a:pt x="633130" y="3786366"/>
                  </a:cubicBezTo>
                  <a:cubicBezTo>
                    <a:pt x="549310" y="3658094"/>
                    <a:pt x="730920" y="3651746"/>
                    <a:pt x="633130" y="3473946"/>
                  </a:cubicBezTo>
                  <a:cubicBezTo>
                    <a:pt x="535340" y="3296146"/>
                    <a:pt x="191170" y="2897366"/>
                    <a:pt x="46390" y="2719566"/>
                  </a:cubicBezTo>
                  <a:lnTo>
                    <a:pt x="0" y="2657166"/>
                  </a:lnTo>
                  <a:lnTo>
                    <a:pt x="20441" y="2651782"/>
                  </a:lnTo>
                  <a:cubicBezTo>
                    <a:pt x="181684" y="2624238"/>
                    <a:pt x="386273" y="2650830"/>
                    <a:pt x="480729" y="2635746"/>
                  </a:cubicBezTo>
                  <a:cubicBezTo>
                    <a:pt x="631859" y="2611614"/>
                    <a:pt x="642019" y="2664958"/>
                    <a:pt x="716949" y="2635746"/>
                  </a:cubicBezTo>
                  <a:cubicBezTo>
                    <a:pt x="791879" y="2606534"/>
                    <a:pt x="833789" y="2485886"/>
                    <a:pt x="930309" y="2460486"/>
                  </a:cubicBezTo>
                  <a:cubicBezTo>
                    <a:pt x="1026829" y="2435086"/>
                    <a:pt x="1264319" y="2529066"/>
                    <a:pt x="1296069" y="2483346"/>
                  </a:cubicBezTo>
                  <a:cubicBezTo>
                    <a:pt x="1327819" y="2437626"/>
                    <a:pt x="1127159" y="2280146"/>
                    <a:pt x="1120809" y="2186166"/>
                  </a:cubicBezTo>
                  <a:cubicBezTo>
                    <a:pt x="1114459" y="2092186"/>
                    <a:pt x="1274479" y="2017254"/>
                    <a:pt x="1257969" y="1919466"/>
                  </a:cubicBezTo>
                  <a:cubicBezTo>
                    <a:pt x="1241459" y="1821678"/>
                    <a:pt x="1062389" y="1749286"/>
                    <a:pt x="1021749" y="1599426"/>
                  </a:cubicBezTo>
                  <a:cubicBezTo>
                    <a:pt x="981109" y="1449566"/>
                    <a:pt x="970949" y="1130798"/>
                    <a:pt x="1014129" y="1020306"/>
                  </a:cubicBezTo>
                  <a:cubicBezTo>
                    <a:pt x="1057309" y="909814"/>
                    <a:pt x="1191929" y="1031734"/>
                    <a:pt x="1280829" y="936486"/>
                  </a:cubicBezTo>
                  <a:cubicBezTo>
                    <a:pt x="1369729" y="841238"/>
                    <a:pt x="1462439" y="596126"/>
                    <a:pt x="1547529" y="448806"/>
                  </a:cubicBezTo>
                  <a:cubicBezTo>
                    <a:pt x="1632619" y="301486"/>
                    <a:pt x="1705009" y="105906"/>
                    <a:pt x="1791369" y="52566"/>
                  </a:cubicBezTo>
                  <a:cubicBezTo>
                    <a:pt x="1877729" y="-774"/>
                    <a:pt x="1962819" y="124958"/>
                    <a:pt x="2065689" y="128766"/>
                  </a:cubicBezTo>
                  <a:cubicBezTo>
                    <a:pt x="2168559" y="132574"/>
                    <a:pt x="2328579" y="51294"/>
                    <a:pt x="2408589" y="75426"/>
                  </a:cubicBezTo>
                  <a:cubicBezTo>
                    <a:pt x="2488599" y="99558"/>
                    <a:pt x="2436529" y="244334"/>
                    <a:pt x="2545749" y="273546"/>
                  </a:cubicBezTo>
                  <a:cubicBezTo>
                    <a:pt x="2654969" y="302758"/>
                    <a:pt x="2959769" y="291326"/>
                    <a:pt x="3063909" y="250686"/>
                  </a:cubicBezTo>
                  <a:cubicBezTo>
                    <a:pt x="3168049" y="210046"/>
                    <a:pt x="3103279" y="55106"/>
                    <a:pt x="3170589" y="29706"/>
                  </a:cubicBezTo>
                  <a:cubicBezTo>
                    <a:pt x="3204245" y="17006"/>
                    <a:pt x="3262665" y="-2042"/>
                    <a:pt x="3320609" y="178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5FD9759-72F6-4F12-179B-9538DA1DCDA3}"/>
                </a:ext>
              </a:extLst>
            </p:cNvPr>
            <p:cNvSpPr txBox="1"/>
            <p:nvPr/>
          </p:nvSpPr>
          <p:spPr>
            <a:xfrm>
              <a:off x="4885917" y="1371082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宮崎県です</a:t>
              </a:r>
            </a:p>
          </p:txBody>
        </p:sp>
        <p:cxnSp>
          <p:nvCxnSpPr>
            <p:cNvPr id="1935" name="直線矢印コネクタ 1934">
              <a:extLst>
                <a:ext uri="{FF2B5EF4-FFF2-40B4-BE49-F238E27FC236}">
                  <a16:creationId xmlns:a16="http://schemas.microsoft.com/office/drawing/2014/main" id="{CE81F283-58D2-2822-DA6D-0BF4ACB4BE46}"/>
                </a:ext>
              </a:extLst>
            </p:cNvPr>
            <p:cNvCxnSpPr>
              <a:cxnSpLocks/>
              <a:endCxn id="18" idx="25"/>
            </p:cNvCxnSpPr>
            <p:nvPr/>
          </p:nvCxnSpPr>
          <p:spPr>
            <a:xfrm>
              <a:off x="4342281" y="1501119"/>
              <a:ext cx="678308" cy="1466764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93B9AD41-7C02-B1BB-A821-A8A827C44C34}"/>
              </a:ext>
            </a:extLst>
          </p:cNvPr>
          <p:cNvGrpSpPr/>
          <p:nvPr/>
        </p:nvGrpSpPr>
        <p:grpSpPr>
          <a:xfrm>
            <a:off x="3683604" y="3794833"/>
            <a:ext cx="2568605" cy="2605967"/>
            <a:chOff x="3683604" y="3794833"/>
            <a:chExt cx="2568605" cy="2605967"/>
          </a:xfrm>
        </p:grpSpPr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D0B9ED67-6A9C-3022-717E-0313D8EEE96D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10D6E333-7B01-9B5F-EB79-440FFDFDE621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0DC86FB5-4FF3-30B9-957D-CD8F610E4CA8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0CBCEA59-5D0F-AD39-6FB9-23300F2CC3CB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9B373EE9-12F4-63B6-CC90-A3BD4E004FA7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B3FFD177-0BB1-AD4E-9C97-6021A200E212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78113CD1-F32E-98CE-22CC-50268ECE4BFB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0241872C-8E15-8A8B-E808-517E64EC4C63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924FF9EF-6CAE-14B4-4F8D-3E0C995C3DEB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889D8E23-5213-673D-67C4-FB518E2A8AD0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4CF6F5FA-B879-97F5-3FB9-52E0C774A0A6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3478D15E-F67C-2FEE-0E75-353F92F2DBA5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666BD6B9-CB20-277B-D662-76EC4D0D9F98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32EB4DE4-CFED-6F7C-11D5-93069D99E670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1850CA91-D00E-6AB0-59EC-C8DB5839120E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E2C2ED7E-79AD-CFCE-B38E-5333993B2C9D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4829D251-93F6-5B36-4136-F9ED3BE4A60F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E455B61E-E4BF-B1B8-388D-55008003E68D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EBFB90AA-EA60-5000-6530-5231EE150950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507058F8-073D-525E-100E-FE5DE448601F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A54A420A-4676-430C-9DA3-D2DAEA0A3DF6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977E04A8-EC98-FF04-F12F-9A799569606A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0E61ADAF-17F8-C8B4-4E78-E763CD948413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0ACDE0C5-AFA0-4794-0041-1C94271B9883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49D552A5-E85B-D1F5-297E-75B4B36FE312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7E78EBC9-4AB4-6AC7-DD47-35DA9F1F7E8E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2448422C-A4E2-0BC3-1599-7FF16824BE99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787CE997-5233-C13E-CE69-56A4E818EC02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5D144F32-9B44-9789-ACBE-0E0236F87274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E0774EA0-F6E1-F131-F545-F4E9BB683F61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98D6511E-DE17-F092-6088-05AE8EDCD53F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F3F30B39-D5C0-C44E-C180-71828FC10078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B8A0893A-1F26-3DC3-2A8F-CDF756A390D2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A7D6DAEE-565D-6A05-6DDE-FD8592937B7A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E4E5F5E2-2888-0D93-ADCD-56BB4DD10244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27320BA8-BB47-A8F2-588B-A319B11C3361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0D30EDD2-7465-08F9-6970-DF2DA3612685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17B15CB9-7B6F-6B9A-D706-B4AA3E2D3728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DB838F89-B4BA-823C-AF8F-9528A8D02DCD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16974014-F3FE-1733-60D5-766D6502D253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AA17A06B-B24C-A226-2328-372C8BF6B289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A529F850-5FA9-D9F4-3B3A-CB8F207A6643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9563AFC8-A604-BC1B-DE04-EE1FF2B76420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54F1050A-E87F-5AC1-C9A6-6210DF8CE6B4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6CB2C3DA-ACF0-9C8F-2EEF-E07F5AFC2ABB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73EDE7BD-588F-6B6D-A712-166B35572087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184EBE9A-1D91-FD13-CED9-21EC0C0655E1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522232A6-CE09-7ED7-6D5A-EE67851FCE90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76A4C00E-E669-F467-D7DB-50CF1AE4A1B4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C2472D0F-AB64-F633-5AB0-5BE2F692B891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00B4D6D8-B7BF-2C4B-48B3-2FC2701D374B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50CC345-CC62-6996-3A04-91661CD086F0}"/>
                </a:ext>
              </a:extLst>
            </p:cNvPr>
            <p:cNvSpPr/>
            <p:nvPr/>
          </p:nvSpPr>
          <p:spPr>
            <a:xfrm>
              <a:off x="3683604" y="3794833"/>
              <a:ext cx="1154471" cy="1404247"/>
            </a:xfrm>
            <a:custGeom>
              <a:avLst/>
              <a:gdLst>
                <a:gd name="connsiteX0" fmla="*/ 3320609 w 3513559"/>
                <a:gd name="connsiteY0" fmla="*/ 178 h 5406119"/>
                <a:gd name="connsiteX1" fmla="*/ 3467769 w 3513559"/>
                <a:gd name="connsiteY1" fmla="*/ 98286 h 5406119"/>
                <a:gd name="connsiteX2" fmla="*/ 3513349 w 3513559"/>
                <a:gd name="connsiteY2" fmla="*/ 418862 h 5406119"/>
                <a:gd name="connsiteX3" fmla="*/ 3513559 w 3513559"/>
                <a:gd name="connsiteY3" fmla="*/ 422990 h 5406119"/>
                <a:gd name="connsiteX4" fmla="*/ 3447461 w 3513559"/>
                <a:gd name="connsiteY4" fmla="*/ 501030 h 5406119"/>
                <a:gd name="connsiteX5" fmla="*/ 3087173 w 3513559"/>
                <a:gd name="connsiteY5" fmla="*/ 968570 h 5406119"/>
                <a:gd name="connsiteX6" fmla="*/ 3103213 w 3513559"/>
                <a:gd name="connsiteY6" fmla="*/ 1401706 h 5406119"/>
                <a:gd name="connsiteX7" fmla="*/ 2349235 w 3513559"/>
                <a:gd name="connsiteY7" fmla="*/ 3230506 h 5406119"/>
                <a:gd name="connsiteX8" fmla="*/ 2413404 w 3513559"/>
                <a:gd name="connsiteY8" fmla="*/ 3791982 h 5406119"/>
                <a:gd name="connsiteX9" fmla="*/ 1916098 w 3513559"/>
                <a:gd name="connsiteY9" fmla="*/ 5364106 h 5406119"/>
                <a:gd name="connsiteX10" fmla="*/ 1427315 w 3513559"/>
                <a:gd name="connsiteY10" fmla="*/ 5074974 h 5406119"/>
                <a:gd name="connsiteX11" fmla="*/ 1398374 w 3513559"/>
                <a:gd name="connsiteY11" fmla="*/ 5046906 h 5406119"/>
                <a:gd name="connsiteX12" fmla="*/ 1400845 w 3513559"/>
                <a:gd name="connsiteY12" fmla="*/ 5037950 h 5406119"/>
                <a:gd name="connsiteX13" fmla="*/ 1471330 w 3513559"/>
                <a:gd name="connsiteY13" fmla="*/ 4891266 h 5406119"/>
                <a:gd name="connsiteX14" fmla="*/ 1600870 w 3513559"/>
                <a:gd name="connsiteY14" fmla="*/ 4716006 h 5406119"/>
                <a:gd name="connsiteX15" fmla="*/ 1471330 w 3513559"/>
                <a:gd name="connsiteY15" fmla="*/ 4327386 h 5406119"/>
                <a:gd name="connsiteX16" fmla="*/ 1136050 w 3513559"/>
                <a:gd name="connsiteY16" fmla="*/ 4243566 h 5406119"/>
                <a:gd name="connsiteX17" fmla="*/ 633130 w 3513559"/>
                <a:gd name="connsiteY17" fmla="*/ 3786366 h 5406119"/>
                <a:gd name="connsiteX18" fmla="*/ 633130 w 3513559"/>
                <a:gd name="connsiteY18" fmla="*/ 3473946 h 5406119"/>
                <a:gd name="connsiteX19" fmla="*/ 46390 w 3513559"/>
                <a:gd name="connsiteY19" fmla="*/ 2719566 h 5406119"/>
                <a:gd name="connsiteX20" fmla="*/ 0 w 3513559"/>
                <a:gd name="connsiteY20" fmla="*/ 2657166 h 5406119"/>
                <a:gd name="connsiteX21" fmla="*/ 20441 w 3513559"/>
                <a:gd name="connsiteY21" fmla="*/ 2651782 h 5406119"/>
                <a:gd name="connsiteX22" fmla="*/ 480729 w 3513559"/>
                <a:gd name="connsiteY22" fmla="*/ 2635746 h 5406119"/>
                <a:gd name="connsiteX23" fmla="*/ 716949 w 3513559"/>
                <a:gd name="connsiteY23" fmla="*/ 2635746 h 5406119"/>
                <a:gd name="connsiteX24" fmla="*/ 930309 w 3513559"/>
                <a:gd name="connsiteY24" fmla="*/ 2460486 h 5406119"/>
                <a:gd name="connsiteX25" fmla="*/ 1296069 w 3513559"/>
                <a:gd name="connsiteY25" fmla="*/ 2483346 h 5406119"/>
                <a:gd name="connsiteX26" fmla="*/ 1120809 w 3513559"/>
                <a:gd name="connsiteY26" fmla="*/ 2186166 h 5406119"/>
                <a:gd name="connsiteX27" fmla="*/ 1257969 w 3513559"/>
                <a:gd name="connsiteY27" fmla="*/ 1919466 h 5406119"/>
                <a:gd name="connsiteX28" fmla="*/ 1021749 w 3513559"/>
                <a:gd name="connsiteY28" fmla="*/ 1599426 h 5406119"/>
                <a:gd name="connsiteX29" fmla="*/ 1014129 w 3513559"/>
                <a:gd name="connsiteY29" fmla="*/ 1020306 h 5406119"/>
                <a:gd name="connsiteX30" fmla="*/ 1280829 w 3513559"/>
                <a:gd name="connsiteY30" fmla="*/ 936486 h 5406119"/>
                <a:gd name="connsiteX31" fmla="*/ 1547529 w 3513559"/>
                <a:gd name="connsiteY31" fmla="*/ 448806 h 5406119"/>
                <a:gd name="connsiteX32" fmla="*/ 1791369 w 3513559"/>
                <a:gd name="connsiteY32" fmla="*/ 52566 h 5406119"/>
                <a:gd name="connsiteX33" fmla="*/ 2065689 w 3513559"/>
                <a:gd name="connsiteY33" fmla="*/ 128766 h 5406119"/>
                <a:gd name="connsiteX34" fmla="*/ 2408589 w 3513559"/>
                <a:gd name="connsiteY34" fmla="*/ 75426 h 5406119"/>
                <a:gd name="connsiteX35" fmla="*/ 2545749 w 3513559"/>
                <a:gd name="connsiteY35" fmla="*/ 273546 h 5406119"/>
                <a:gd name="connsiteX36" fmla="*/ 3063909 w 3513559"/>
                <a:gd name="connsiteY36" fmla="*/ 250686 h 5406119"/>
                <a:gd name="connsiteX37" fmla="*/ 3170589 w 3513559"/>
                <a:gd name="connsiteY37" fmla="*/ 29706 h 5406119"/>
                <a:gd name="connsiteX38" fmla="*/ 3320609 w 3513559"/>
                <a:gd name="connsiteY38" fmla="*/ 178 h 5406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3513559" h="5406119">
                  <a:moveTo>
                    <a:pt x="3320609" y="178"/>
                  </a:moveTo>
                  <a:cubicBezTo>
                    <a:pt x="3378551" y="2402"/>
                    <a:pt x="3436019" y="25894"/>
                    <a:pt x="3467769" y="98286"/>
                  </a:cubicBezTo>
                  <a:cubicBezTo>
                    <a:pt x="3507457" y="188774"/>
                    <a:pt x="3504977" y="243542"/>
                    <a:pt x="3513349" y="418862"/>
                  </a:cubicBezTo>
                  <a:lnTo>
                    <a:pt x="3513559" y="422990"/>
                  </a:lnTo>
                  <a:lnTo>
                    <a:pt x="3447461" y="501030"/>
                  </a:lnTo>
                  <a:cubicBezTo>
                    <a:pt x="3289577" y="688086"/>
                    <a:pt x="3148333" y="860286"/>
                    <a:pt x="3087173" y="968570"/>
                  </a:cubicBezTo>
                  <a:cubicBezTo>
                    <a:pt x="2924077" y="1257326"/>
                    <a:pt x="3226205" y="1024718"/>
                    <a:pt x="3103213" y="1401706"/>
                  </a:cubicBezTo>
                  <a:cubicBezTo>
                    <a:pt x="2980225" y="1778698"/>
                    <a:pt x="2464203" y="2832126"/>
                    <a:pt x="2349235" y="3230506"/>
                  </a:cubicBezTo>
                  <a:cubicBezTo>
                    <a:pt x="2234267" y="3628886"/>
                    <a:pt x="2485593" y="3436382"/>
                    <a:pt x="2413404" y="3791982"/>
                  </a:cubicBezTo>
                  <a:cubicBezTo>
                    <a:pt x="2341215" y="4147582"/>
                    <a:pt x="2103256" y="5166254"/>
                    <a:pt x="1916098" y="5364106"/>
                  </a:cubicBezTo>
                  <a:cubicBezTo>
                    <a:pt x="1775730" y="5512494"/>
                    <a:pt x="1581219" y="5232262"/>
                    <a:pt x="1427315" y="5074974"/>
                  </a:cubicBezTo>
                  <a:lnTo>
                    <a:pt x="1398374" y="5046906"/>
                  </a:lnTo>
                  <a:lnTo>
                    <a:pt x="1400845" y="5037950"/>
                  </a:lnTo>
                  <a:cubicBezTo>
                    <a:pt x="1423070" y="4981438"/>
                    <a:pt x="1452280" y="4935718"/>
                    <a:pt x="1471330" y="4891266"/>
                  </a:cubicBezTo>
                  <a:cubicBezTo>
                    <a:pt x="1509430" y="4802366"/>
                    <a:pt x="1600870" y="4809986"/>
                    <a:pt x="1600870" y="4716006"/>
                  </a:cubicBezTo>
                  <a:cubicBezTo>
                    <a:pt x="1600870" y="4622026"/>
                    <a:pt x="1548800" y="4406126"/>
                    <a:pt x="1471330" y="4327386"/>
                  </a:cubicBezTo>
                  <a:cubicBezTo>
                    <a:pt x="1393860" y="4248646"/>
                    <a:pt x="1275750" y="4333734"/>
                    <a:pt x="1136050" y="4243566"/>
                  </a:cubicBezTo>
                  <a:cubicBezTo>
                    <a:pt x="996350" y="4153398"/>
                    <a:pt x="716950" y="3914638"/>
                    <a:pt x="633130" y="3786366"/>
                  </a:cubicBezTo>
                  <a:cubicBezTo>
                    <a:pt x="549310" y="3658094"/>
                    <a:pt x="730920" y="3651746"/>
                    <a:pt x="633130" y="3473946"/>
                  </a:cubicBezTo>
                  <a:cubicBezTo>
                    <a:pt x="535340" y="3296146"/>
                    <a:pt x="191170" y="2897366"/>
                    <a:pt x="46390" y="2719566"/>
                  </a:cubicBezTo>
                  <a:lnTo>
                    <a:pt x="0" y="2657166"/>
                  </a:lnTo>
                  <a:lnTo>
                    <a:pt x="20441" y="2651782"/>
                  </a:lnTo>
                  <a:cubicBezTo>
                    <a:pt x="181684" y="2624238"/>
                    <a:pt x="386273" y="2650830"/>
                    <a:pt x="480729" y="2635746"/>
                  </a:cubicBezTo>
                  <a:cubicBezTo>
                    <a:pt x="631859" y="2611614"/>
                    <a:pt x="642019" y="2664958"/>
                    <a:pt x="716949" y="2635746"/>
                  </a:cubicBezTo>
                  <a:cubicBezTo>
                    <a:pt x="791879" y="2606534"/>
                    <a:pt x="833789" y="2485886"/>
                    <a:pt x="930309" y="2460486"/>
                  </a:cubicBezTo>
                  <a:cubicBezTo>
                    <a:pt x="1026829" y="2435086"/>
                    <a:pt x="1264319" y="2529066"/>
                    <a:pt x="1296069" y="2483346"/>
                  </a:cubicBezTo>
                  <a:cubicBezTo>
                    <a:pt x="1327819" y="2437626"/>
                    <a:pt x="1127159" y="2280146"/>
                    <a:pt x="1120809" y="2186166"/>
                  </a:cubicBezTo>
                  <a:cubicBezTo>
                    <a:pt x="1114459" y="2092186"/>
                    <a:pt x="1274479" y="2017254"/>
                    <a:pt x="1257969" y="1919466"/>
                  </a:cubicBezTo>
                  <a:cubicBezTo>
                    <a:pt x="1241459" y="1821678"/>
                    <a:pt x="1062389" y="1749286"/>
                    <a:pt x="1021749" y="1599426"/>
                  </a:cubicBezTo>
                  <a:cubicBezTo>
                    <a:pt x="981109" y="1449566"/>
                    <a:pt x="970949" y="1130798"/>
                    <a:pt x="1014129" y="1020306"/>
                  </a:cubicBezTo>
                  <a:cubicBezTo>
                    <a:pt x="1057309" y="909814"/>
                    <a:pt x="1191929" y="1031734"/>
                    <a:pt x="1280829" y="936486"/>
                  </a:cubicBezTo>
                  <a:cubicBezTo>
                    <a:pt x="1369729" y="841238"/>
                    <a:pt x="1462439" y="596126"/>
                    <a:pt x="1547529" y="448806"/>
                  </a:cubicBezTo>
                  <a:cubicBezTo>
                    <a:pt x="1632619" y="301486"/>
                    <a:pt x="1705009" y="105906"/>
                    <a:pt x="1791369" y="52566"/>
                  </a:cubicBezTo>
                  <a:cubicBezTo>
                    <a:pt x="1877729" y="-774"/>
                    <a:pt x="1962819" y="124958"/>
                    <a:pt x="2065689" y="128766"/>
                  </a:cubicBezTo>
                  <a:cubicBezTo>
                    <a:pt x="2168559" y="132574"/>
                    <a:pt x="2328579" y="51294"/>
                    <a:pt x="2408589" y="75426"/>
                  </a:cubicBezTo>
                  <a:cubicBezTo>
                    <a:pt x="2488599" y="99558"/>
                    <a:pt x="2436529" y="244334"/>
                    <a:pt x="2545749" y="273546"/>
                  </a:cubicBezTo>
                  <a:cubicBezTo>
                    <a:pt x="2654969" y="302758"/>
                    <a:pt x="2959769" y="291326"/>
                    <a:pt x="3063909" y="250686"/>
                  </a:cubicBezTo>
                  <a:cubicBezTo>
                    <a:pt x="3168049" y="210046"/>
                    <a:pt x="3103279" y="55106"/>
                    <a:pt x="3170589" y="29706"/>
                  </a:cubicBezTo>
                  <a:cubicBezTo>
                    <a:pt x="3204245" y="17006"/>
                    <a:pt x="3262665" y="-2042"/>
                    <a:pt x="3320609" y="178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86" name="テキスト ボックス 1885">
              <a:extLst>
                <a:ext uri="{FF2B5EF4-FFF2-40B4-BE49-F238E27FC236}">
                  <a16:creationId xmlns:a16="http://schemas.microsoft.com/office/drawing/2014/main" id="{8493AC0A-7329-8DAB-427D-9CED3092EB3B}"/>
                </a:ext>
              </a:extLst>
            </p:cNvPr>
            <p:cNvSpPr txBox="1"/>
            <p:nvPr/>
          </p:nvSpPr>
          <p:spPr>
            <a:xfrm>
              <a:off x="4885917" y="4312402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宮崎県です</a:t>
              </a:r>
            </a:p>
          </p:txBody>
        </p:sp>
        <p:cxnSp>
          <p:nvCxnSpPr>
            <p:cNvPr id="2013" name="直線矢印コネクタ 2012">
              <a:extLst>
                <a:ext uri="{FF2B5EF4-FFF2-40B4-BE49-F238E27FC236}">
                  <a16:creationId xmlns:a16="http://schemas.microsoft.com/office/drawing/2014/main" id="{6B9E00E7-BD19-8411-4C46-989CE9748241}"/>
                </a:ext>
              </a:extLst>
            </p:cNvPr>
            <p:cNvCxnSpPr>
              <a:cxnSpLocks/>
              <a:endCxn id="1362" idx="26"/>
            </p:cNvCxnSpPr>
            <p:nvPr/>
          </p:nvCxnSpPr>
          <p:spPr>
            <a:xfrm>
              <a:off x="4342281" y="4442439"/>
              <a:ext cx="677963" cy="1439112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2348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91818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pptx356_日本地図から見た宮崎県の場所イラスト</dc:title>
  <dc:subject>pptx356_日本地図から見た宮崎県の場所イラスト</dc:subject>
  <dc:creator>でじけろお</dc:creator>
  <cp:revision>1</cp:revision>
  <dcterms:created xsi:type="dcterms:W3CDTF">2018-05-20T00:31:01Z</dcterms:created>
  <dcterms:modified xsi:type="dcterms:W3CDTF">2025-12-14T01:17:49Z</dcterms:modified>
  <cp:version>1</cp:version>
</cp:coreProperties>
</file>